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57"/>
  </p:notesMasterIdLst>
  <p:sldIdLst>
    <p:sldId id="256" r:id="rId3"/>
    <p:sldId id="259" r:id="rId4"/>
    <p:sldId id="260" r:id="rId5"/>
    <p:sldId id="261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4" r:id="rId21"/>
    <p:sldId id="413" r:id="rId22"/>
    <p:sldId id="415" r:id="rId23"/>
    <p:sldId id="262" r:id="rId24"/>
    <p:sldId id="263" r:id="rId25"/>
    <p:sldId id="264" r:id="rId26"/>
    <p:sldId id="265" r:id="rId27"/>
    <p:sldId id="266" r:id="rId28"/>
    <p:sldId id="396" r:id="rId29"/>
    <p:sldId id="397" r:id="rId30"/>
    <p:sldId id="398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  <p:sldId id="340" r:id="rId102"/>
    <p:sldId id="341" r:id="rId103"/>
    <p:sldId id="342" r:id="rId104"/>
    <p:sldId id="416" r:id="rId105"/>
    <p:sldId id="417" r:id="rId106"/>
    <p:sldId id="418" r:id="rId107"/>
    <p:sldId id="419" r:id="rId108"/>
    <p:sldId id="420" r:id="rId109"/>
    <p:sldId id="421" r:id="rId110"/>
    <p:sldId id="422" r:id="rId111"/>
    <p:sldId id="423" r:id="rId112"/>
    <p:sldId id="424" r:id="rId113"/>
    <p:sldId id="425" r:id="rId114"/>
    <p:sldId id="426" r:id="rId115"/>
    <p:sldId id="427" r:id="rId116"/>
    <p:sldId id="428" r:id="rId117"/>
    <p:sldId id="429" r:id="rId118"/>
    <p:sldId id="430" r:id="rId119"/>
    <p:sldId id="431" r:id="rId120"/>
    <p:sldId id="432" r:id="rId121"/>
    <p:sldId id="433" r:id="rId122"/>
    <p:sldId id="434" r:id="rId123"/>
    <p:sldId id="343" r:id="rId124"/>
    <p:sldId id="344" r:id="rId125"/>
    <p:sldId id="345" r:id="rId126"/>
    <p:sldId id="346" r:id="rId127"/>
    <p:sldId id="347" r:id="rId128"/>
    <p:sldId id="348" r:id="rId129"/>
    <p:sldId id="349" r:id="rId130"/>
    <p:sldId id="350" r:id="rId131"/>
    <p:sldId id="351" r:id="rId132"/>
    <p:sldId id="352" r:id="rId133"/>
    <p:sldId id="353" r:id="rId134"/>
    <p:sldId id="354" r:id="rId135"/>
    <p:sldId id="355" r:id="rId136"/>
    <p:sldId id="379" r:id="rId137"/>
    <p:sldId id="380" r:id="rId138"/>
    <p:sldId id="381" r:id="rId139"/>
    <p:sldId id="382" r:id="rId140"/>
    <p:sldId id="383" r:id="rId141"/>
    <p:sldId id="384" r:id="rId142"/>
    <p:sldId id="385" r:id="rId143"/>
    <p:sldId id="386" r:id="rId144"/>
    <p:sldId id="387" r:id="rId145"/>
    <p:sldId id="388" r:id="rId146"/>
    <p:sldId id="389" r:id="rId147"/>
    <p:sldId id="390" r:id="rId148"/>
    <p:sldId id="391" r:id="rId149"/>
    <p:sldId id="392" r:id="rId150"/>
    <p:sldId id="393" r:id="rId151"/>
    <p:sldId id="394" r:id="rId152"/>
    <p:sldId id="395" r:id="rId153"/>
    <p:sldId id="356" r:id="rId154"/>
    <p:sldId id="357" r:id="rId155"/>
    <p:sldId id="358" r:id="rId156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63" y="71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47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8425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8324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7900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3655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7203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66244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222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3362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7381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7429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9102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0974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3034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4596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07585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1100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52600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843609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03406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729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372817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69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67573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90820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2313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41619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30142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242025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030334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543666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25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73776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897116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462497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22891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9356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5736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77357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26987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50376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38180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16989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08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448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875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87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586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9075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023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156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5052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3418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1790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460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0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83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61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6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539" y="268375"/>
            <a:ext cx="11932920" cy="106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5825" y="1887752"/>
            <a:ext cx="11220348" cy="336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456988" y="6501290"/>
            <a:ext cx="1817370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50719" y="6506264"/>
            <a:ext cx="1703704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1" y="274319"/>
            <a:ext cx="1097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1" y="1577340"/>
            <a:ext cx="1097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1" y="6377940"/>
            <a:ext cx="3901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007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8853">
        <a:defRPr>
          <a:latin typeface="+mn-lt"/>
          <a:ea typeface="+mn-ea"/>
          <a:cs typeface="+mn-cs"/>
        </a:defRPr>
      </a:lvl2pPr>
      <a:lvl3pPr marL="1217706">
        <a:defRPr>
          <a:latin typeface="+mn-lt"/>
          <a:ea typeface="+mn-ea"/>
          <a:cs typeface="+mn-cs"/>
        </a:defRPr>
      </a:lvl3pPr>
      <a:lvl4pPr marL="1826560">
        <a:defRPr>
          <a:latin typeface="+mn-lt"/>
          <a:ea typeface="+mn-ea"/>
          <a:cs typeface="+mn-cs"/>
        </a:defRPr>
      </a:lvl4pPr>
      <a:lvl5pPr marL="2435413">
        <a:defRPr>
          <a:latin typeface="+mn-lt"/>
          <a:ea typeface="+mn-ea"/>
          <a:cs typeface="+mn-cs"/>
        </a:defRPr>
      </a:lvl5pPr>
      <a:lvl6pPr marL="3044266">
        <a:defRPr>
          <a:latin typeface="+mn-lt"/>
          <a:ea typeface="+mn-ea"/>
          <a:cs typeface="+mn-cs"/>
        </a:defRPr>
      </a:lvl6pPr>
      <a:lvl7pPr marL="3653119">
        <a:defRPr>
          <a:latin typeface="+mn-lt"/>
          <a:ea typeface="+mn-ea"/>
          <a:cs typeface="+mn-cs"/>
        </a:defRPr>
      </a:lvl7pPr>
      <a:lvl8pPr marL="4261973">
        <a:defRPr>
          <a:latin typeface="+mn-lt"/>
          <a:ea typeface="+mn-ea"/>
          <a:cs typeface="+mn-cs"/>
        </a:defRPr>
      </a:lvl8pPr>
      <a:lvl9pPr marL="487082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8853">
        <a:defRPr>
          <a:latin typeface="+mn-lt"/>
          <a:ea typeface="+mn-ea"/>
          <a:cs typeface="+mn-cs"/>
        </a:defRPr>
      </a:lvl2pPr>
      <a:lvl3pPr marL="1217706">
        <a:defRPr>
          <a:latin typeface="+mn-lt"/>
          <a:ea typeface="+mn-ea"/>
          <a:cs typeface="+mn-cs"/>
        </a:defRPr>
      </a:lvl3pPr>
      <a:lvl4pPr marL="1826560">
        <a:defRPr>
          <a:latin typeface="+mn-lt"/>
          <a:ea typeface="+mn-ea"/>
          <a:cs typeface="+mn-cs"/>
        </a:defRPr>
      </a:lvl4pPr>
      <a:lvl5pPr marL="2435413">
        <a:defRPr>
          <a:latin typeface="+mn-lt"/>
          <a:ea typeface="+mn-ea"/>
          <a:cs typeface="+mn-cs"/>
        </a:defRPr>
      </a:lvl5pPr>
      <a:lvl6pPr marL="3044266">
        <a:defRPr>
          <a:latin typeface="+mn-lt"/>
          <a:ea typeface="+mn-ea"/>
          <a:cs typeface="+mn-cs"/>
        </a:defRPr>
      </a:lvl6pPr>
      <a:lvl7pPr marL="3653119">
        <a:defRPr>
          <a:latin typeface="+mn-lt"/>
          <a:ea typeface="+mn-ea"/>
          <a:cs typeface="+mn-cs"/>
        </a:defRPr>
      </a:lvl7pPr>
      <a:lvl8pPr marL="4261973">
        <a:defRPr>
          <a:latin typeface="+mn-lt"/>
          <a:ea typeface="+mn-ea"/>
          <a:cs typeface="+mn-cs"/>
        </a:defRPr>
      </a:lvl8pPr>
      <a:lvl9pPr marL="487082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jpg"/><Relationship Id="rId5" Type="http://schemas.openxmlformats.org/officeDocument/2006/relationships/image" Target="../media/image107.png"/><Relationship Id="rId4" Type="http://schemas.openxmlformats.org/officeDocument/2006/relationships/image" Target="../media/image106.jpg"/><Relationship Id="rId9" Type="http://schemas.openxmlformats.org/officeDocument/2006/relationships/image" Target="../media/image111.jp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jpg"/><Relationship Id="rId5" Type="http://schemas.openxmlformats.org/officeDocument/2006/relationships/image" Target="../media/image107.png"/><Relationship Id="rId4" Type="http://schemas.openxmlformats.org/officeDocument/2006/relationships/image" Target="../media/image106.jpg"/><Relationship Id="rId9" Type="http://schemas.openxmlformats.org/officeDocument/2006/relationships/image" Target="../media/image111.jp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jpg"/><Relationship Id="rId5" Type="http://schemas.openxmlformats.org/officeDocument/2006/relationships/image" Target="../media/image107.png"/><Relationship Id="rId4" Type="http://schemas.openxmlformats.org/officeDocument/2006/relationships/image" Target="../media/image106.jpg"/><Relationship Id="rId9" Type="http://schemas.openxmlformats.org/officeDocument/2006/relationships/image" Target="../media/image111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s.math.columbia.edu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7891" y="2451629"/>
            <a:ext cx="8335645" cy="160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36495">
              <a:lnSpc>
                <a:spcPts val="6470"/>
              </a:lnSpc>
            </a:pP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dirty="0">
                <a:latin typeface="Calibri Light"/>
                <a:cs typeface="Calibri Light"/>
              </a:rPr>
              <a:t>e </a:t>
            </a:r>
            <a:r>
              <a:rPr sz="6000" b="0" spc="-40" dirty="0">
                <a:latin typeface="Calibri Light"/>
                <a:cs typeface="Calibri Light"/>
              </a:rPr>
              <a:t>12</a:t>
            </a:r>
            <a:r>
              <a:rPr sz="6000" b="0" spc="-20" dirty="0">
                <a:latin typeface="Calibri Light"/>
                <a:cs typeface="Calibri Light"/>
              </a:rPr>
              <a:t>:</a:t>
            </a:r>
            <a:r>
              <a:rPr sz="6000" b="0" spc="-15" dirty="0">
                <a:latin typeface="Calibri Light"/>
                <a:cs typeface="Calibri Light"/>
              </a:rPr>
              <a:t> </a:t>
            </a:r>
            <a:r>
              <a:rPr sz="6000" b="0" spc="-125" dirty="0">
                <a:latin typeface="Calibri Light"/>
                <a:cs typeface="Calibri Light"/>
              </a:rPr>
              <a:t>R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cur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95" dirty="0">
                <a:latin typeface="Calibri Light"/>
                <a:cs typeface="Calibri Light"/>
              </a:rPr>
              <a:t>n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10" dirty="0">
                <a:latin typeface="Calibri Light"/>
                <a:cs typeface="Calibri Light"/>
              </a:rPr>
              <a:t> </a:t>
            </a:r>
            <a:r>
              <a:rPr sz="6000" b="0" spc="-5" dirty="0">
                <a:latin typeface="Calibri Light"/>
                <a:cs typeface="Calibri Light"/>
              </a:rPr>
              <a:t>Ne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50" dirty="0">
                <a:latin typeface="Calibri Light"/>
                <a:cs typeface="Calibri Light"/>
              </a:rPr>
              <a:t>r</a:t>
            </a:r>
            <a:r>
              <a:rPr sz="6000" b="0" spc="-25" dirty="0">
                <a:latin typeface="Calibri Light"/>
                <a:cs typeface="Calibri Light"/>
              </a:rPr>
              <a:t>al</a:t>
            </a:r>
            <a:r>
              <a:rPr sz="6000" b="0" spc="5" dirty="0">
                <a:latin typeface="Calibri Light"/>
                <a:cs typeface="Calibri Light"/>
              </a:rPr>
              <a:t> </a:t>
            </a:r>
            <a:r>
              <a:rPr sz="6000" b="0" spc="-5" dirty="0">
                <a:latin typeface="Calibri Light"/>
                <a:cs typeface="Calibri Light"/>
              </a:rPr>
              <a:t>N</a:t>
            </a:r>
            <a:r>
              <a:rPr sz="6000" b="0" spc="-30" dirty="0">
                <a:latin typeface="Calibri Light"/>
                <a:cs typeface="Calibri Light"/>
              </a:rPr>
              <a:t>e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105" dirty="0">
                <a:latin typeface="Calibri Light"/>
                <a:cs typeface="Calibri Light"/>
              </a:rPr>
              <a:t>w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35" dirty="0">
                <a:latin typeface="Calibri Light"/>
                <a:cs typeface="Calibri Light"/>
              </a:rPr>
              <a:t>r</a:t>
            </a:r>
            <a:r>
              <a:rPr sz="6000" b="0" spc="-80" dirty="0">
                <a:latin typeface="Calibri Light"/>
                <a:cs typeface="Calibri Light"/>
              </a:rPr>
              <a:t>k</a:t>
            </a:r>
            <a:r>
              <a:rPr sz="6000" b="0" spc="-25" dirty="0">
                <a:latin typeface="Calibri Light"/>
                <a:cs typeface="Calibri Light"/>
              </a:rPr>
              <a:t>s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791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602209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0648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99085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7522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8637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0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100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40544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1559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2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1192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0831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4252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55387" y="3409118"/>
            <a:ext cx="3255010" cy="152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  <a:tabLst>
                <a:tab pos="2997835" algn="l"/>
              </a:tabLst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2	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20" dirty="0">
                <a:latin typeface="Calibri"/>
                <a:cs typeface="Calibri"/>
              </a:rPr>
              <a:t>plodin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62748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817" y="4424258"/>
            <a:ext cx="280670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5387" y="5329078"/>
            <a:ext cx="32080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140" dirty="0">
                <a:latin typeface="Calibri"/>
                <a:cs typeface="Calibri"/>
              </a:rPr>
              <a:t>V</a:t>
            </a:r>
            <a:r>
              <a:rPr sz="2400" b="1" spc="-15" dirty="0">
                <a:latin typeface="Calibri"/>
                <a:cs typeface="Calibri"/>
              </a:rPr>
              <a:t>ani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hin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602209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0648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99085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7522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8637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0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0544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1559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2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1192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0831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4252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0474" y="3409118"/>
            <a:ext cx="3060065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02890" algn="l"/>
              </a:tabLst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2	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62748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817" y="4424258"/>
            <a:ext cx="280670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6517" y="4082196"/>
            <a:ext cx="3831590" cy="958215"/>
          </a:xfrm>
          <a:prstGeom prst="rect">
            <a:avLst/>
          </a:prstGeom>
          <a:ln w="2857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96875">
              <a:lnSpc>
                <a:spcPct val="100000"/>
              </a:lnSpc>
              <a:spcBef>
                <a:spcPts val="20"/>
              </a:spcBef>
            </a:pP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20" dirty="0">
                <a:latin typeface="Calibri"/>
                <a:cs typeface="Calibri"/>
              </a:rPr>
              <a:t>plodin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5387" y="5329078"/>
            <a:ext cx="32080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140" dirty="0">
                <a:latin typeface="Calibri"/>
                <a:cs typeface="Calibri"/>
              </a:rPr>
              <a:t>V</a:t>
            </a:r>
            <a:r>
              <a:rPr sz="2400" b="1" spc="-15" dirty="0">
                <a:latin typeface="Calibri"/>
                <a:cs typeface="Calibri"/>
              </a:rPr>
              <a:t>ani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hin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7591" y="4204284"/>
            <a:ext cx="357060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clip</a:t>
            </a:r>
            <a:r>
              <a:rPr sz="2400" b="1" spc="-20" dirty="0">
                <a:latin typeface="Calibri"/>
                <a:cs typeface="Calibri"/>
              </a:rPr>
              <a:t>pin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34586" y="4509103"/>
            <a:ext cx="365760" cy="76200"/>
          </a:xfrm>
          <a:custGeom>
            <a:avLst/>
            <a:gdLst/>
            <a:ahLst/>
            <a:cxnLst/>
            <a:rect l="l" t="t" r="r" b="b"/>
            <a:pathLst>
              <a:path w="365759" h="76200">
                <a:moveTo>
                  <a:pt x="289304" y="0"/>
                </a:moveTo>
                <a:lnTo>
                  <a:pt x="289304" y="28575"/>
                </a:lnTo>
                <a:lnTo>
                  <a:pt x="0" y="28575"/>
                </a:lnTo>
                <a:lnTo>
                  <a:pt x="0" y="47625"/>
                </a:lnTo>
                <a:lnTo>
                  <a:pt x="289304" y="47625"/>
                </a:lnTo>
                <a:lnTo>
                  <a:pt x="289304" y="76200"/>
                </a:lnTo>
                <a:lnTo>
                  <a:pt x="365504" y="38101"/>
                </a:lnTo>
                <a:lnTo>
                  <a:pt x="2893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7220" y="5052343"/>
            <a:ext cx="4126725" cy="1006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101</a:t>
            </a:fld>
            <a:endParaRPr spc="-15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602209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0648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99085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7522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8637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0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0544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1559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2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1192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0831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4252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55387" y="3409118"/>
            <a:ext cx="3255010" cy="152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  <a:tabLst>
                <a:tab pos="2997835" algn="l"/>
              </a:tabLst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2	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20" dirty="0">
                <a:latin typeface="Calibri"/>
                <a:cs typeface="Calibri"/>
              </a:rPr>
              <a:t>plodin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62748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817" y="4424258"/>
            <a:ext cx="280670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56517" y="5194307"/>
            <a:ext cx="3831590" cy="958215"/>
          </a:xfrm>
          <a:prstGeom prst="rect">
            <a:avLst/>
          </a:prstGeom>
          <a:ln w="2857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96875">
              <a:lnSpc>
                <a:spcPct val="100000"/>
              </a:lnSpc>
              <a:spcBef>
                <a:spcPts val="20"/>
              </a:spcBef>
            </a:pPr>
            <a:r>
              <a:rPr sz="2400" b="1" spc="-140" dirty="0">
                <a:latin typeface="Calibri"/>
                <a:cs typeface="Calibri"/>
              </a:rPr>
              <a:t>V</a:t>
            </a:r>
            <a:r>
              <a:rPr sz="2400" b="1" spc="-15" dirty="0">
                <a:latin typeface="Calibri"/>
                <a:cs typeface="Calibri"/>
              </a:rPr>
              <a:t>ani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hin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2119" y="5472676"/>
            <a:ext cx="33000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h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25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15" dirty="0">
                <a:latin typeface="Calibri"/>
                <a:cs typeface="Calibri"/>
              </a:rPr>
              <a:t> a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hi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ctu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34586" y="5596501"/>
            <a:ext cx="365760" cy="76200"/>
          </a:xfrm>
          <a:custGeom>
            <a:avLst/>
            <a:gdLst/>
            <a:ahLst/>
            <a:cxnLst/>
            <a:rect l="l" t="t" r="r" b="b"/>
            <a:pathLst>
              <a:path w="365759" h="76200">
                <a:moveTo>
                  <a:pt x="0" y="28574"/>
                </a:moveTo>
                <a:lnTo>
                  <a:pt x="0" y="47624"/>
                </a:lnTo>
                <a:lnTo>
                  <a:pt x="289304" y="47625"/>
                </a:lnTo>
                <a:lnTo>
                  <a:pt x="289304" y="76200"/>
                </a:lnTo>
                <a:lnTo>
                  <a:pt x="365504" y="38100"/>
                </a:lnTo>
                <a:lnTo>
                  <a:pt x="346454" y="28575"/>
                </a:lnTo>
                <a:lnTo>
                  <a:pt x="0" y="28574"/>
                </a:lnTo>
                <a:close/>
              </a:path>
              <a:path w="365759" h="76200">
                <a:moveTo>
                  <a:pt x="289304" y="0"/>
                </a:moveTo>
                <a:lnTo>
                  <a:pt x="289304" y="28575"/>
                </a:lnTo>
                <a:lnTo>
                  <a:pt x="346454" y="28575"/>
                </a:lnTo>
                <a:lnTo>
                  <a:pt x="28930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102</a:t>
            </a:fld>
            <a:endParaRPr spc="-15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1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6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4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2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6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5389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5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498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0260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744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1251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4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414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2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4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944618" y="2258508"/>
            <a:ext cx="4153211" cy="118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331" y="2244220"/>
            <a:ext cx="4182110" cy="1217930"/>
          </a:xfrm>
          <a:custGeom>
            <a:avLst/>
            <a:gdLst/>
            <a:ahLst/>
            <a:cxnLst/>
            <a:rect l="l" t="t" r="r" b="b"/>
            <a:pathLst>
              <a:path w="4182110" h="1217929">
                <a:moveTo>
                  <a:pt x="0" y="0"/>
                </a:moveTo>
                <a:lnTo>
                  <a:pt x="4181786" y="0"/>
                </a:lnTo>
                <a:lnTo>
                  <a:pt x="4181786" y="1217511"/>
                </a:lnTo>
                <a:lnTo>
                  <a:pt x="0" y="121751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2431" y="1516443"/>
            <a:ext cx="20167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4" dirty="0">
                <a:latin typeface="Calibri"/>
                <a:cs typeface="Calibri"/>
              </a:rPr>
              <a:t>V</a:t>
            </a:r>
            <a:r>
              <a:rPr sz="3200" b="1" spc="-30" dirty="0">
                <a:latin typeface="Calibri"/>
                <a:cs typeface="Calibri"/>
              </a:rPr>
              <a:t>an</a:t>
            </a:r>
            <a:r>
              <a:rPr sz="3200" b="1" spc="-10" dirty="0">
                <a:latin typeface="Calibri"/>
                <a:cs typeface="Calibri"/>
              </a:rPr>
              <a:t>illa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RNN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165" y="6123685"/>
            <a:ext cx="580453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latin typeface="Calibri"/>
                <a:cs typeface="Calibri"/>
              </a:rPr>
              <a:t>Hoch</a:t>
            </a:r>
            <a:r>
              <a:rPr sz="1300" spc="-1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e</a:t>
            </a:r>
            <a:r>
              <a:rPr sz="1300" spc="-5" dirty="0">
                <a:latin typeface="Calibri"/>
                <a:cs typeface="Calibri"/>
              </a:rPr>
              <a:t>it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an</a:t>
            </a:r>
            <a:r>
              <a:rPr sz="1300" spc="10" dirty="0">
                <a:latin typeface="Calibri"/>
                <a:cs typeface="Calibri"/>
              </a:rPr>
              <a:t>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Schm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dhube</a:t>
            </a:r>
            <a:r>
              <a:rPr sz="1300" spc="-114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“L</a:t>
            </a:r>
            <a:r>
              <a:rPr sz="1300" spc="5" dirty="0">
                <a:latin typeface="Calibri"/>
                <a:cs typeface="Calibri"/>
              </a:rPr>
              <a:t>on</a:t>
            </a:r>
            <a:r>
              <a:rPr sz="1300" spc="10" dirty="0">
                <a:latin typeface="Calibri"/>
                <a:cs typeface="Calibri"/>
              </a:rPr>
              <a:t>g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</a:t>
            </a:r>
            <a:r>
              <a:rPr sz="1300" spc="5" dirty="0">
                <a:latin typeface="Calibri"/>
                <a:cs typeface="Calibri"/>
              </a:rPr>
              <a:t>hort </a:t>
            </a:r>
            <a:r>
              <a:rPr sz="1300" spc="-110" dirty="0">
                <a:latin typeface="Calibri"/>
                <a:cs typeface="Calibri"/>
              </a:rPr>
              <a:t>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spc="2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Memo</a:t>
            </a:r>
            <a:r>
              <a:rPr sz="1300" spc="5" dirty="0">
                <a:latin typeface="Calibri"/>
                <a:cs typeface="Calibri"/>
              </a:rPr>
              <a:t>r</a:t>
            </a:r>
            <a:r>
              <a:rPr sz="1300" spc="45" dirty="0">
                <a:latin typeface="Calibri"/>
                <a:cs typeface="Calibri"/>
              </a:rPr>
              <a:t>y</a:t>
            </a:r>
            <a:r>
              <a:rPr sz="1300" spc="-114" dirty="0">
                <a:latin typeface="Calibri"/>
                <a:cs typeface="Calibri"/>
              </a:rPr>
              <a:t>”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eu</a:t>
            </a:r>
            <a:r>
              <a:rPr sz="1300" spc="-2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al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Compu</a:t>
            </a:r>
            <a:r>
              <a:rPr sz="1300" spc="-5" dirty="0">
                <a:latin typeface="Calibri"/>
                <a:cs typeface="Calibri"/>
              </a:rPr>
              <a:t>ta</a:t>
            </a:r>
            <a:r>
              <a:rPr sz="1300" spc="5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o</a:t>
            </a:r>
            <a:r>
              <a:rPr sz="1300" spc="10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 199</a:t>
            </a:r>
            <a:r>
              <a:rPr sz="1300" spc="10" dirty="0">
                <a:latin typeface="Calibri"/>
                <a:cs typeface="Calibri"/>
              </a:rPr>
              <a:t>7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122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944618" y="2258508"/>
            <a:ext cx="4153211" cy="118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331" y="2244220"/>
            <a:ext cx="4182110" cy="1217930"/>
          </a:xfrm>
          <a:custGeom>
            <a:avLst/>
            <a:gdLst/>
            <a:ahLst/>
            <a:cxnLst/>
            <a:rect l="l" t="t" r="r" b="b"/>
            <a:pathLst>
              <a:path w="4182110" h="1217929">
                <a:moveTo>
                  <a:pt x="0" y="0"/>
                </a:moveTo>
                <a:lnTo>
                  <a:pt x="4181786" y="0"/>
                </a:lnTo>
                <a:lnTo>
                  <a:pt x="4181786" y="1217511"/>
                </a:lnTo>
                <a:lnTo>
                  <a:pt x="0" y="121751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2431" y="1516443"/>
            <a:ext cx="20167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4" dirty="0">
                <a:latin typeface="Calibri"/>
                <a:cs typeface="Calibri"/>
              </a:rPr>
              <a:t>V</a:t>
            </a:r>
            <a:r>
              <a:rPr sz="3200" b="1" spc="-30" dirty="0">
                <a:latin typeface="Calibri"/>
                <a:cs typeface="Calibri"/>
              </a:rPr>
              <a:t>an</a:t>
            </a:r>
            <a:r>
              <a:rPr sz="3200" b="1" spc="-10" dirty="0">
                <a:latin typeface="Calibri"/>
                <a:cs typeface="Calibri"/>
              </a:rPr>
              <a:t>illa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RNN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4091" y="2258509"/>
            <a:ext cx="5028714" cy="3488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9804" y="2244220"/>
            <a:ext cx="5057775" cy="3517900"/>
          </a:xfrm>
          <a:custGeom>
            <a:avLst/>
            <a:gdLst/>
            <a:ahLst/>
            <a:cxnLst/>
            <a:rect l="l" t="t" r="r" b="b"/>
            <a:pathLst>
              <a:path w="5057775" h="3517900">
                <a:moveTo>
                  <a:pt x="0" y="0"/>
                </a:moveTo>
                <a:lnTo>
                  <a:pt x="5057289" y="0"/>
                </a:lnTo>
                <a:lnTo>
                  <a:pt x="5057289" y="3517357"/>
                </a:lnTo>
                <a:lnTo>
                  <a:pt x="0" y="351735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67217" y="1502656"/>
            <a:ext cx="9423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spc="-50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TM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65" y="6123685"/>
            <a:ext cx="580453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latin typeface="Calibri"/>
                <a:cs typeface="Calibri"/>
              </a:rPr>
              <a:t>Hoch</a:t>
            </a:r>
            <a:r>
              <a:rPr sz="1300" spc="-1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e</a:t>
            </a:r>
            <a:r>
              <a:rPr sz="1300" spc="-5" dirty="0">
                <a:latin typeface="Calibri"/>
                <a:cs typeface="Calibri"/>
              </a:rPr>
              <a:t>it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an</a:t>
            </a:r>
            <a:r>
              <a:rPr sz="1300" spc="10" dirty="0">
                <a:latin typeface="Calibri"/>
                <a:cs typeface="Calibri"/>
              </a:rPr>
              <a:t>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Schm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dhube</a:t>
            </a:r>
            <a:r>
              <a:rPr sz="1300" spc="-114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“L</a:t>
            </a:r>
            <a:r>
              <a:rPr sz="1300" spc="5" dirty="0">
                <a:latin typeface="Calibri"/>
                <a:cs typeface="Calibri"/>
              </a:rPr>
              <a:t>on</a:t>
            </a:r>
            <a:r>
              <a:rPr sz="1300" spc="10" dirty="0">
                <a:latin typeface="Calibri"/>
                <a:cs typeface="Calibri"/>
              </a:rPr>
              <a:t>g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</a:t>
            </a:r>
            <a:r>
              <a:rPr sz="1300" spc="5" dirty="0">
                <a:latin typeface="Calibri"/>
                <a:cs typeface="Calibri"/>
              </a:rPr>
              <a:t>hort </a:t>
            </a:r>
            <a:r>
              <a:rPr sz="1300" spc="-110" dirty="0">
                <a:latin typeface="Calibri"/>
                <a:cs typeface="Calibri"/>
              </a:rPr>
              <a:t>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spc="2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Memo</a:t>
            </a:r>
            <a:r>
              <a:rPr sz="1300" spc="5" dirty="0">
                <a:latin typeface="Calibri"/>
                <a:cs typeface="Calibri"/>
              </a:rPr>
              <a:t>r</a:t>
            </a:r>
            <a:r>
              <a:rPr sz="1300" spc="45" dirty="0">
                <a:latin typeface="Calibri"/>
                <a:cs typeface="Calibri"/>
              </a:rPr>
              <a:t>y</a:t>
            </a:r>
            <a:r>
              <a:rPr sz="1300" spc="-114" dirty="0">
                <a:latin typeface="Calibri"/>
                <a:cs typeface="Calibri"/>
              </a:rPr>
              <a:t>”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eu</a:t>
            </a:r>
            <a:r>
              <a:rPr sz="1300" spc="-2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al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Compu</a:t>
            </a:r>
            <a:r>
              <a:rPr sz="1300" spc="-5" dirty="0">
                <a:latin typeface="Calibri"/>
                <a:cs typeface="Calibri"/>
              </a:rPr>
              <a:t>ta</a:t>
            </a:r>
            <a:r>
              <a:rPr sz="1300" spc="5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o</a:t>
            </a:r>
            <a:r>
              <a:rPr sz="1300" spc="10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 199</a:t>
            </a:r>
            <a:r>
              <a:rPr sz="1300" spc="10" dirty="0">
                <a:latin typeface="Calibri"/>
                <a:cs typeface="Calibri"/>
              </a:rPr>
              <a:t>7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123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944618" y="2258508"/>
            <a:ext cx="4153211" cy="118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331" y="2244220"/>
            <a:ext cx="4182110" cy="1217930"/>
          </a:xfrm>
          <a:custGeom>
            <a:avLst/>
            <a:gdLst/>
            <a:ahLst/>
            <a:cxnLst/>
            <a:rect l="l" t="t" r="r" b="b"/>
            <a:pathLst>
              <a:path w="4182110" h="1217929">
                <a:moveTo>
                  <a:pt x="0" y="0"/>
                </a:moveTo>
                <a:lnTo>
                  <a:pt x="4181786" y="0"/>
                </a:lnTo>
                <a:lnTo>
                  <a:pt x="4181786" y="1217511"/>
                </a:lnTo>
                <a:lnTo>
                  <a:pt x="0" y="121751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2431" y="1516443"/>
            <a:ext cx="20167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4" dirty="0">
                <a:latin typeface="Calibri"/>
                <a:cs typeface="Calibri"/>
              </a:rPr>
              <a:t>V</a:t>
            </a:r>
            <a:r>
              <a:rPr sz="3200" b="1" spc="-30" dirty="0">
                <a:latin typeface="Calibri"/>
                <a:cs typeface="Calibri"/>
              </a:rPr>
              <a:t>an</a:t>
            </a:r>
            <a:r>
              <a:rPr sz="3200" b="1" spc="-10" dirty="0">
                <a:latin typeface="Calibri"/>
                <a:cs typeface="Calibri"/>
              </a:rPr>
              <a:t>illa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RNN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4091" y="2258509"/>
            <a:ext cx="5028714" cy="3488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9804" y="2244220"/>
            <a:ext cx="5057775" cy="3517900"/>
          </a:xfrm>
          <a:custGeom>
            <a:avLst/>
            <a:gdLst/>
            <a:ahLst/>
            <a:cxnLst/>
            <a:rect l="l" t="t" r="r" b="b"/>
            <a:pathLst>
              <a:path w="5057775" h="3517900">
                <a:moveTo>
                  <a:pt x="0" y="0"/>
                </a:moveTo>
                <a:lnTo>
                  <a:pt x="5057289" y="0"/>
                </a:lnTo>
                <a:lnTo>
                  <a:pt x="5057289" y="3517357"/>
                </a:lnTo>
                <a:lnTo>
                  <a:pt x="0" y="351735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67217" y="1502656"/>
            <a:ext cx="9423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spc="-50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TM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4458" y="4464398"/>
            <a:ext cx="433260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120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2486660" marR="5080" indent="514350">
              <a:lnSpc>
                <a:spcPts val="3370"/>
              </a:lnSpc>
              <a:spcBef>
                <a:spcPts val="90"/>
              </a:spcBef>
            </a:pPr>
            <a:r>
              <a:rPr sz="2800" spc="-2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05540" y="4821918"/>
            <a:ext cx="1101090" cy="257810"/>
          </a:xfrm>
          <a:custGeom>
            <a:avLst/>
            <a:gdLst/>
            <a:ahLst/>
            <a:cxnLst/>
            <a:rect l="l" t="t" r="r" b="b"/>
            <a:pathLst>
              <a:path w="1101090" h="257810">
                <a:moveTo>
                  <a:pt x="1018416" y="0"/>
                </a:moveTo>
                <a:lnTo>
                  <a:pt x="1024186" y="27986"/>
                </a:lnTo>
                <a:lnTo>
                  <a:pt x="0" y="239121"/>
                </a:lnTo>
                <a:lnTo>
                  <a:pt x="3845" y="257779"/>
                </a:lnTo>
                <a:lnTo>
                  <a:pt x="1028033" y="46644"/>
                </a:lnTo>
                <a:lnTo>
                  <a:pt x="1069350" y="46644"/>
                </a:lnTo>
                <a:lnTo>
                  <a:pt x="1100740" y="21930"/>
                </a:lnTo>
                <a:lnTo>
                  <a:pt x="1018416" y="0"/>
                </a:lnTo>
                <a:close/>
              </a:path>
              <a:path w="1101090" h="257810">
                <a:moveTo>
                  <a:pt x="1069350" y="46644"/>
                </a:moveTo>
                <a:lnTo>
                  <a:pt x="1028033" y="46644"/>
                </a:lnTo>
                <a:lnTo>
                  <a:pt x="1033802" y="74631"/>
                </a:lnTo>
                <a:lnTo>
                  <a:pt x="1069350" y="4664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0089" y="5334237"/>
            <a:ext cx="1014730" cy="161925"/>
          </a:xfrm>
          <a:custGeom>
            <a:avLst/>
            <a:gdLst/>
            <a:ahLst/>
            <a:cxnLst/>
            <a:rect l="l" t="t" r="r" b="b"/>
            <a:pathLst>
              <a:path w="1014729" h="161925">
                <a:moveTo>
                  <a:pt x="934156" y="0"/>
                </a:moveTo>
                <a:lnTo>
                  <a:pt x="937614" y="28365"/>
                </a:lnTo>
                <a:lnTo>
                  <a:pt x="0" y="142707"/>
                </a:lnTo>
                <a:lnTo>
                  <a:pt x="2306" y="161617"/>
                </a:lnTo>
                <a:lnTo>
                  <a:pt x="939920" y="47274"/>
                </a:lnTo>
                <a:lnTo>
                  <a:pt x="986205" y="47274"/>
                </a:lnTo>
                <a:lnTo>
                  <a:pt x="1014407" y="28595"/>
                </a:lnTo>
                <a:lnTo>
                  <a:pt x="934156" y="0"/>
                </a:lnTo>
                <a:close/>
              </a:path>
              <a:path w="1014729" h="161925">
                <a:moveTo>
                  <a:pt x="986205" y="47274"/>
                </a:moveTo>
                <a:lnTo>
                  <a:pt x="939920" y="47274"/>
                </a:lnTo>
                <a:lnTo>
                  <a:pt x="943380" y="75639"/>
                </a:lnTo>
                <a:lnTo>
                  <a:pt x="986205" y="4727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165" y="6123685"/>
            <a:ext cx="580453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latin typeface="Calibri"/>
                <a:cs typeface="Calibri"/>
              </a:rPr>
              <a:t>Hoch</a:t>
            </a:r>
            <a:r>
              <a:rPr sz="1300" spc="-1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e</a:t>
            </a:r>
            <a:r>
              <a:rPr sz="1300" spc="-5" dirty="0">
                <a:latin typeface="Calibri"/>
                <a:cs typeface="Calibri"/>
              </a:rPr>
              <a:t>it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an</a:t>
            </a:r>
            <a:r>
              <a:rPr sz="1300" spc="10" dirty="0">
                <a:latin typeface="Calibri"/>
                <a:cs typeface="Calibri"/>
              </a:rPr>
              <a:t>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Schm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dhube</a:t>
            </a:r>
            <a:r>
              <a:rPr sz="1300" spc="-114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“L</a:t>
            </a:r>
            <a:r>
              <a:rPr sz="1300" spc="5" dirty="0">
                <a:latin typeface="Calibri"/>
                <a:cs typeface="Calibri"/>
              </a:rPr>
              <a:t>on</a:t>
            </a:r>
            <a:r>
              <a:rPr sz="1300" spc="10" dirty="0">
                <a:latin typeface="Calibri"/>
                <a:cs typeface="Calibri"/>
              </a:rPr>
              <a:t>g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</a:t>
            </a:r>
            <a:r>
              <a:rPr sz="1300" spc="5" dirty="0">
                <a:latin typeface="Calibri"/>
                <a:cs typeface="Calibri"/>
              </a:rPr>
              <a:t>hort </a:t>
            </a:r>
            <a:r>
              <a:rPr sz="1300" spc="-110" dirty="0">
                <a:latin typeface="Calibri"/>
                <a:cs typeface="Calibri"/>
              </a:rPr>
              <a:t>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spc="2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Memo</a:t>
            </a:r>
            <a:r>
              <a:rPr sz="1300" spc="5" dirty="0">
                <a:latin typeface="Calibri"/>
                <a:cs typeface="Calibri"/>
              </a:rPr>
              <a:t>r</a:t>
            </a:r>
            <a:r>
              <a:rPr sz="1300" spc="45" dirty="0">
                <a:latin typeface="Calibri"/>
                <a:cs typeface="Calibri"/>
              </a:rPr>
              <a:t>y</a:t>
            </a:r>
            <a:r>
              <a:rPr sz="1300" spc="-114" dirty="0">
                <a:latin typeface="Calibri"/>
                <a:cs typeface="Calibri"/>
              </a:rPr>
              <a:t>”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eu</a:t>
            </a:r>
            <a:r>
              <a:rPr sz="1300" spc="-2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al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Compu</a:t>
            </a:r>
            <a:r>
              <a:rPr sz="1300" spc="-5" dirty="0">
                <a:latin typeface="Calibri"/>
                <a:cs typeface="Calibri"/>
              </a:rPr>
              <a:t>ta</a:t>
            </a:r>
            <a:r>
              <a:rPr sz="1300" spc="5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o</a:t>
            </a:r>
            <a:r>
              <a:rPr sz="1300" spc="10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 199</a:t>
            </a:r>
            <a:r>
              <a:rPr sz="1300" spc="10" dirty="0">
                <a:latin typeface="Calibri"/>
                <a:cs typeface="Calibri"/>
              </a:rPr>
              <a:t>7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944618" y="2258508"/>
            <a:ext cx="4153211" cy="118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331" y="2244220"/>
            <a:ext cx="4182110" cy="1217930"/>
          </a:xfrm>
          <a:custGeom>
            <a:avLst/>
            <a:gdLst/>
            <a:ahLst/>
            <a:cxnLst/>
            <a:rect l="l" t="t" r="r" b="b"/>
            <a:pathLst>
              <a:path w="4182110" h="1217929">
                <a:moveTo>
                  <a:pt x="0" y="0"/>
                </a:moveTo>
                <a:lnTo>
                  <a:pt x="4181786" y="0"/>
                </a:lnTo>
                <a:lnTo>
                  <a:pt x="4181786" y="1217511"/>
                </a:lnTo>
                <a:lnTo>
                  <a:pt x="0" y="121751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2431" y="1516443"/>
            <a:ext cx="20167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4" dirty="0">
                <a:latin typeface="Calibri"/>
                <a:cs typeface="Calibri"/>
              </a:rPr>
              <a:t>V</a:t>
            </a:r>
            <a:r>
              <a:rPr sz="3200" b="1" spc="-30" dirty="0">
                <a:latin typeface="Calibri"/>
                <a:cs typeface="Calibri"/>
              </a:rPr>
              <a:t>an</a:t>
            </a:r>
            <a:r>
              <a:rPr sz="3200" b="1" spc="-10" dirty="0">
                <a:latin typeface="Calibri"/>
                <a:cs typeface="Calibri"/>
              </a:rPr>
              <a:t>illa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RNN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4091" y="2258509"/>
            <a:ext cx="5028714" cy="3488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9804" y="2244220"/>
            <a:ext cx="5057775" cy="3517900"/>
          </a:xfrm>
          <a:custGeom>
            <a:avLst/>
            <a:gdLst/>
            <a:ahLst/>
            <a:cxnLst/>
            <a:rect l="l" t="t" r="r" b="b"/>
            <a:pathLst>
              <a:path w="5057775" h="3517900">
                <a:moveTo>
                  <a:pt x="0" y="0"/>
                </a:moveTo>
                <a:lnTo>
                  <a:pt x="5057289" y="0"/>
                </a:lnTo>
                <a:lnTo>
                  <a:pt x="5057289" y="3517357"/>
                </a:lnTo>
                <a:lnTo>
                  <a:pt x="0" y="351735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67217" y="1502656"/>
            <a:ext cx="9423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spc="-50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TM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82336" y="4002900"/>
            <a:ext cx="1113790" cy="662305"/>
          </a:xfrm>
          <a:custGeom>
            <a:avLst/>
            <a:gdLst/>
            <a:ahLst/>
            <a:cxnLst/>
            <a:rect l="l" t="t" r="r" b="b"/>
            <a:pathLst>
              <a:path w="1113789" h="662304">
                <a:moveTo>
                  <a:pt x="1113663" y="0"/>
                </a:moveTo>
                <a:lnTo>
                  <a:pt x="1028670" y="5871"/>
                </a:lnTo>
                <a:lnTo>
                  <a:pt x="1043181" y="30487"/>
                </a:lnTo>
                <a:lnTo>
                  <a:pt x="0" y="645367"/>
                </a:lnTo>
                <a:lnTo>
                  <a:pt x="9672" y="661777"/>
                </a:lnTo>
                <a:lnTo>
                  <a:pt x="1052854" y="46899"/>
                </a:lnTo>
                <a:lnTo>
                  <a:pt x="1083300" y="46899"/>
                </a:lnTo>
                <a:lnTo>
                  <a:pt x="1113663" y="0"/>
                </a:lnTo>
                <a:close/>
              </a:path>
              <a:path w="1113789" h="662304">
                <a:moveTo>
                  <a:pt x="1083300" y="46899"/>
                </a:moveTo>
                <a:lnTo>
                  <a:pt x="1052854" y="46899"/>
                </a:lnTo>
                <a:lnTo>
                  <a:pt x="1067363" y="71516"/>
                </a:lnTo>
                <a:lnTo>
                  <a:pt x="1083300" y="4689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18750" y="4419794"/>
            <a:ext cx="288925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630" marR="5080" indent="-456565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pu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70" dirty="0">
                <a:latin typeface="Calibri"/>
                <a:cs typeface="Calibri"/>
              </a:rPr>
              <a:t>g</a:t>
            </a:r>
            <a:r>
              <a:rPr sz="2800" b="1" spc="-40" dirty="0">
                <a:latin typeface="Calibri"/>
                <a:cs typeface="Calibri"/>
              </a:rPr>
              <a:t>at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s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65" y="6123685"/>
            <a:ext cx="580453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latin typeface="Calibri"/>
                <a:cs typeface="Calibri"/>
              </a:rPr>
              <a:t>Hoch</a:t>
            </a:r>
            <a:r>
              <a:rPr sz="1300" spc="-1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e</a:t>
            </a:r>
            <a:r>
              <a:rPr sz="1300" spc="-5" dirty="0">
                <a:latin typeface="Calibri"/>
                <a:cs typeface="Calibri"/>
              </a:rPr>
              <a:t>it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an</a:t>
            </a:r>
            <a:r>
              <a:rPr sz="1300" spc="10" dirty="0">
                <a:latin typeface="Calibri"/>
                <a:cs typeface="Calibri"/>
              </a:rPr>
              <a:t>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Schm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dhube</a:t>
            </a:r>
            <a:r>
              <a:rPr sz="1300" spc="-114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“L</a:t>
            </a:r>
            <a:r>
              <a:rPr sz="1300" spc="5" dirty="0">
                <a:latin typeface="Calibri"/>
                <a:cs typeface="Calibri"/>
              </a:rPr>
              <a:t>on</a:t>
            </a:r>
            <a:r>
              <a:rPr sz="1300" spc="10" dirty="0">
                <a:latin typeface="Calibri"/>
                <a:cs typeface="Calibri"/>
              </a:rPr>
              <a:t>g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S</a:t>
            </a:r>
            <a:r>
              <a:rPr sz="1300" spc="5" dirty="0">
                <a:latin typeface="Calibri"/>
                <a:cs typeface="Calibri"/>
              </a:rPr>
              <a:t>hort </a:t>
            </a:r>
            <a:r>
              <a:rPr sz="1300" spc="-110" dirty="0">
                <a:latin typeface="Calibri"/>
                <a:cs typeface="Calibri"/>
              </a:rPr>
              <a:t>T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spc="2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Memo</a:t>
            </a:r>
            <a:r>
              <a:rPr sz="1300" spc="5" dirty="0">
                <a:latin typeface="Calibri"/>
                <a:cs typeface="Calibri"/>
              </a:rPr>
              <a:t>r</a:t>
            </a:r>
            <a:r>
              <a:rPr sz="1300" spc="45" dirty="0">
                <a:latin typeface="Calibri"/>
                <a:cs typeface="Calibri"/>
              </a:rPr>
              <a:t>y</a:t>
            </a:r>
            <a:r>
              <a:rPr sz="1300" spc="-114" dirty="0">
                <a:latin typeface="Calibri"/>
                <a:cs typeface="Calibri"/>
              </a:rPr>
              <a:t>”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eu</a:t>
            </a:r>
            <a:r>
              <a:rPr sz="1300" spc="-25" dirty="0">
                <a:latin typeface="Calibri"/>
                <a:cs typeface="Calibri"/>
              </a:rPr>
              <a:t>r</a:t>
            </a:r>
            <a:r>
              <a:rPr sz="1300" spc="5" dirty="0">
                <a:latin typeface="Calibri"/>
                <a:cs typeface="Calibri"/>
              </a:rPr>
              <a:t>al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Compu</a:t>
            </a:r>
            <a:r>
              <a:rPr sz="1300" spc="-5" dirty="0">
                <a:latin typeface="Calibri"/>
                <a:cs typeface="Calibri"/>
              </a:rPr>
              <a:t>ta</a:t>
            </a:r>
            <a:r>
              <a:rPr sz="1300" spc="5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o</a:t>
            </a:r>
            <a:r>
              <a:rPr sz="1300" spc="10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 199</a:t>
            </a:r>
            <a:r>
              <a:rPr sz="1300" spc="10" dirty="0">
                <a:latin typeface="Calibri"/>
                <a:cs typeface="Calibri"/>
              </a:rPr>
              <a:t>7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2675" y="2840087"/>
            <a:ext cx="391160" cy="63563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2675" y="3556566"/>
            <a:ext cx="391160" cy="635635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3381" y="4472993"/>
            <a:ext cx="108267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20" dirty="0">
                <a:solidFill>
                  <a:srgbClr val="38761D"/>
                </a:solidFill>
                <a:latin typeface="Calibri"/>
                <a:cs typeface="Calibri"/>
              </a:rPr>
              <a:t>P</a:t>
            </a:r>
            <a:r>
              <a:rPr sz="2400" spc="-45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2400" spc="-3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38761D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us h</a:t>
            </a:r>
            <a:r>
              <a:rPr sz="2400" spc="-5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dd</a:t>
            </a:r>
            <a:r>
              <a:rPr sz="2400" spc="-10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n </a:t>
            </a:r>
            <a:r>
              <a:rPr sz="2400" spc="-30" dirty="0">
                <a:solidFill>
                  <a:srgbClr val="38761D"/>
                </a:solidFill>
                <a:latin typeface="Calibri"/>
                <a:cs typeface="Calibri"/>
              </a:rPr>
              <a:t>s</a:t>
            </a:r>
            <a:r>
              <a:rPr sz="2400" spc="-35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38761D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38761D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144" y="2818472"/>
            <a:ext cx="1205865" cy="2768600"/>
          </a:xfrm>
          <a:prstGeom prst="rect">
            <a:avLst/>
          </a:prstGeom>
          <a:solidFill>
            <a:srgbClr val="F3F3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72716" y="3518485"/>
            <a:ext cx="815340" cy="76200"/>
          </a:xfrm>
          <a:custGeom>
            <a:avLst/>
            <a:gdLst/>
            <a:ahLst/>
            <a:cxnLst/>
            <a:rect l="l" t="t" r="r" b="b"/>
            <a:pathLst>
              <a:path w="815339" h="76200">
                <a:moveTo>
                  <a:pt x="738788" y="0"/>
                </a:moveTo>
                <a:lnTo>
                  <a:pt x="738788" y="33337"/>
                </a:lnTo>
                <a:lnTo>
                  <a:pt x="0" y="33337"/>
                </a:lnTo>
                <a:lnTo>
                  <a:pt x="0" y="42862"/>
                </a:lnTo>
                <a:lnTo>
                  <a:pt x="738788" y="42862"/>
                </a:lnTo>
                <a:lnTo>
                  <a:pt x="738788" y="76200"/>
                </a:lnTo>
                <a:lnTo>
                  <a:pt x="814988" y="38100"/>
                </a:lnTo>
                <a:lnTo>
                  <a:pt x="73878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57915" y="2818457"/>
            <a:ext cx="391160" cy="635635"/>
          </a:xfrm>
          <a:prstGeom prst="rect">
            <a:avLst/>
          </a:prstGeom>
          <a:solidFill>
            <a:srgbClr val="D0E0E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i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7915" y="3529473"/>
            <a:ext cx="391160" cy="635635"/>
          </a:xfrm>
          <a:prstGeom prst="rect">
            <a:avLst/>
          </a:prstGeom>
          <a:solidFill>
            <a:srgbClr val="FFF2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f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6780" y="4240488"/>
            <a:ext cx="391160" cy="635635"/>
          </a:xfrm>
          <a:prstGeom prst="rect">
            <a:avLst/>
          </a:prstGeom>
          <a:solidFill>
            <a:srgbClr val="FCE5C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68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o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7913" y="4951502"/>
            <a:ext cx="391160" cy="635635"/>
          </a:xfrm>
          <a:prstGeom prst="rect">
            <a:avLst/>
          </a:prstGeom>
          <a:solidFill>
            <a:srgbClr val="EAD1D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6596" y="2340587"/>
            <a:ext cx="19177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npu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(x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02558" y="2818472"/>
            <a:ext cx="1286510" cy="6356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02558" y="3529487"/>
            <a:ext cx="1286510" cy="6356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2558" y="4951516"/>
            <a:ext cx="1286510" cy="6356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4805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02558" y="4240503"/>
            <a:ext cx="1286510" cy="63563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43342" y="3097895"/>
            <a:ext cx="479425" cy="76200"/>
          </a:xfrm>
          <a:custGeom>
            <a:avLst/>
            <a:gdLst/>
            <a:ahLst/>
            <a:cxnLst/>
            <a:rect l="l" t="t" r="r" b="b"/>
            <a:pathLst>
              <a:path w="479425" h="76200">
                <a:moveTo>
                  <a:pt x="0" y="33336"/>
                </a:moveTo>
                <a:lnTo>
                  <a:pt x="0" y="42861"/>
                </a:lnTo>
                <a:lnTo>
                  <a:pt x="402875" y="42862"/>
                </a:lnTo>
                <a:lnTo>
                  <a:pt x="402875" y="76200"/>
                </a:lnTo>
                <a:lnTo>
                  <a:pt x="479075" y="38100"/>
                </a:lnTo>
                <a:lnTo>
                  <a:pt x="469550" y="33337"/>
                </a:lnTo>
                <a:lnTo>
                  <a:pt x="0" y="33336"/>
                </a:lnTo>
                <a:close/>
              </a:path>
              <a:path w="479425" h="76200">
                <a:moveTo>
                  <a:pt x="402875" y="0"/>
                </a:moveTo>
                <a:lnTo>
                  <a:pt x="402875" y="33337"/>
                </a:lnTo>
                <a:lnTo>
                  <a:pt x="469550" y="33337"/>
                </a:lnTo>
                <a:lnTo>
                  <a:pt x="40287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3342" y="3808910"/>
            <a:ext cx="479425" cy="76200"/>
          </a:xfrm>
          <a:custGeom>
            <a:avLst/>
            <a:gdLst/>
            <a:ahLst/>
            <a:cxnLst/>
            <a:rect l="l" t="t" r="r" b="b"/>
            <a:pathLst>
              <a:path w="479425" h="76200">
                <a:moveTo>
                  <a:pt x="0" y="33336"/>
                </a:moveTo>
                <a:lnTo>
                  <a:pt x="0" y="42861"/>
                </a:lnTo>
                <a:lnTo>
                  <a:pt x="402875" y="42862"/>
                </a:lnTo>
                <a:lnTo>
                  <a:pt x="402875" y="76200"/>
                </a:lnTo>
                <a:lnTo>
                  <a:pt x="479075" y="38100"/>
                </a:lnTo>
                <a:lnTo>
                  <a:pt x="469550" y="33337"/>
                </a:lnTo>
                <a:lnTo>
                  <a:pt x="0" y="33336"/>
                </a:lnTo>
                <a:close/>
              </a:path>
              <a:path w="479425" h="76200">
                <a:moveTo>
                  <a:pt x="402875" y="0"/>
                </a:moveTo>
                <a:lnTo>
                  <a:pt x="402875" y="33337"/>
                </a:lnTo>
                <a:lnTo>
                  <a:pt x="469550" y="33337"/>
                </a:lnTo>
                <a:lnTo>
                  <a:pt x="40287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43342" y="4519924"/>
            <a:ext cx="479425" cy="76200"/>
          </a:xfrm>
          <a:custGeom>
            <a:avLst/>
            <a:gdLst/>
            <a:ahLst/>
            <a:cxnLst/>
            <a:rect l="l" t="t" r="r" b="b"/>
            <a:pathLst>
              <a:path w="479425" h="76200">
                <a:moveTo>
                  <a:pt x="0" y="33336"/>
                </a:moveTo>
                <a:lnTo>
                  <a:pt x="0" y="42861"/>
                </a:lnTo>
                <a:lnTo>
                  <a:pt x="402875" y="42862"/>
                </a:lnTo>
                <a:lnTo>
                  <a:pt x="402875" y="76200"/>
                </a:lnTo>
                <a:lnTo>
                  <a:pt x="479075" y="38100"/>
                </a:lnTo>
                <a:lnTo>
                  <a:pt x="469550" y="33337"/>
                </a:lnTo>
                <a:lnTo>
                  <a:pt x="0" y="33336"/>
                </a:lnTo>
                <a:close/>
              </a:path>
              <a:path w="479425" h="76200">
                <a:moveTo>
                  <a:pt x="402875" y="0"/>
                </a:moveTo>
                <a:lnTo>
                  <a:pt x="402875" y="33337"/>
                </a:lnTo>
                <a:lnTo>
                  <a:pt x="469550" y="33337"/>
                </a:lnTo>
                <a:lnTo>
                  <a:pt x="40287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43342" y="5230939"/>
            <a:ext cx="479425" cy="76200"/>
          </a:xfrm>
          <a:custGeom>
            <a:avLst/>
            <a:gdLst/>
            <a:ahLst/>
            <a:cxnLst/>
            <a:rect l="l" t="t" r="r" b="b"/>
            <a:pathLst>
              <a:path w="479425" h="76200">
                <a:moveTo>
                  <a:pt x="402875" y="0"/>
                </a:moveTo>
                <a:lnTo>
                  <a:pt x="402875" y="33337"/>
                </a:lnTo>
                <a:lnTo>
                  <a:pt x="0" y="33337"/>
                </a:lnTo>
                <a:lnTo>
                  <a:pt x="0" y="42862"/>
                </a:lnTo>
                <a:lnTo>
                  <a:pt x="402875" y="42862"/>
                </a:lnTo>
                <a:lnTo>
                  <a:pt x="402875" y="76200"/>
                </a:lnTo>
                <a:lnTo>
                  <a:pt x="479075" y="38100"/>
                </a:lnTo>
                <a:lnTo>
                  <a:pt x="40287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98922" y="2818472"/>
            <a:ext cx="391160" cy="2768600"/>
          </a:xfrm>
          <a:custGeom>
            <a:avLst/>
            <a:gdLst/>
            <a:ahLst/>
            <a:cxnLst/>
            <a:rect l="l" t="t" r="r" b="b"/>
            <a:pathLst>
              <a:path w="391160" h="2768600">
                <a:moveTo>
                  <a:pt x="0" y="0"/>
                </a:moveTo>
                <a:lnTo>
                  <a:pt x="390697" y="0"/>
                </a:lnTo>
                <a:lnTo>
                  <a:pt x="390697" y="2768479"/>
                </a:lnTo>
                <a:lnTo>
                  <a:pt x="0" y="27684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8922" y="2818472"/>
            <a:ext cx="391160" cy="2768600"/>
          </a:xfrm>
          <a:custGeom>
            <a:avLst/>
            <a:gdLst/>
            <a:ahLst/>
            <a:cxnLst/>
            <a:rect l="l" t="t" r="r" b="b"/>
            <a:pathLst>
              <a:path w="391160" h="2768600">
                <a:moveTo>
                  <a:pt x="0" y="0"/>
                </a:moveTo>
                <a:lnTo>
                  <a:pt x="390698" y="0"/>
                </a:lnTo>
                <a:lnTo>
                  <a:pt x="390698" y="2768479"/>
                </a:lnTo>
                <a:lnTo>
                  <a:pt x="0" y="27684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4123" y="5721272"/>
            <a:ext cx="12255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4h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2h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04977" y="5687447"/>
            <a:ext cx="4457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4h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1578" y="5687447"/>
            <a:ext cx="6470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4</a:t>
            </a:r>
            <a:r>
              <a:rPr sz="3200" spc="-30" dirty="0">
                <a:latin typeface="Calibri"/>
                <a:cs typeface="Calibri"/>
              </a:rPr>
              <a:t>*</a:t>
            </a: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54068" y="1194752"/>
            <a:ext cx="4938395" cy="104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dirty="0">
                <a:latin typeface="Calibri"/>
                <a:cs typeface="Calibri"/>
              </a:rPr>
              <a:t>npu</a:t>
            </a:r>
            <a:r>
              <a:rPr sz="2400" u="heavy" spc="-10" dirty="0">
                <a:latin typeface="Calibri"/>
                <a:cs typeface="Calibri"/>
              </a:rPr>
              <a:t>t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65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a</a:t>
            </a:r>
            <a:r>
              <a:rPr sz="2400" u="heavy" spc="-40" dirty="0">
                <a:latin typeface="Calibri"/>
                <a:cs typeface="Calibri"/>
              </a:rPr>
              <a:t>t</a:t>
            </a:r>
            <a:r>
              <a:rPr sz="2400" u="heavy" spc="-1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    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u="heavy" spc="-35" dirty="0">
                <a:latin typeface="Calibri"/>
                <a:cs typeface="Calibri"/>
              </a:rPr>
              <a:t>F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spc="-40" dirty="0">
                <a:latin typeface="Calibri"/>
                <a:cs typeface="Calibri"/>
              </a:rPr>
              <a:t>rg</a:t>
            </a:r>
            <a:r>
              <a:rPr sz="2400" u="heavy" spc="-25" dirty="0">
                <a:latin typeface="Calibri"/>
                <a:cs typeface="Calibri"/>
              </a:rPr>
              <a:t>e</a:t>
            </a:r>
            <a:r>
              <a:rPr sz="2400" u="heavy" spc="-10" dirty="0">
                <a:latin typeface="Calibri"/>
                <a:cs typeface="Calibri"/>
              </a:rPr>
              <a:t>t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65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a</a:t>
            </a:r>
            <a:r>
              <a:rPr sz="2400" u="heavy" spc="-40" dirty="0">
                <a:latin typeface="Calibri"/>
                <a:cs typeface="Calibri"/>
              </a:rPr>
              <a:t>t</a:t>
            </a:r>
            <a:r>
              <a:rPr sz="2400" u="heavy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    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dirty="0">
                <a:latin typeface="Calibri"/>
                <a:cs typeface="Calibri"/>
              </a:rPr>
              <a:t>u</a:t>
            </a:r>
            <a:r>
              <a:rPr sz="2400" u="heavy" spc="-15" dirty="0">
                <a:latin typeface="Calibri"/>
                <a:cs typeface="Calibri"/>
              </a:rPr>
              <a:t>t</a:t>
            </a:r>
            <a:r>
              <a:rPr sz="2400" u="heavy" dirty="0">
                <a:latin typeface="Calibri"/>
                <a:cs typeface="Calibri"/>
              </a:rPr>
              <a:t>pu</a:t>
            </a:r>
            <a:r>
              <a:rPr sz="2400" u="heavy" spc="-10" dirty="0">
                <a:latin typeface="Calibri"/>
                <a:cs typeface="Calibri"/>
              </a:rPr>
              <a:t>t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65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a</a:t>
            </a:r>
            <a:r>
              <a:rPr sz="2400" u="heavy" spc="-40" dirty="0">
                <a:latin typeface="Calibri"/>
                <a:cs typeface="Calibri"/>
              </a:rPr>
              <a:t>t</a:t>
            </a:r>
            <a:r>
              <a:rPr sz="2400" u="heavy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4068" y="2282676"/>
            <a:ext cx="522859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u="heavy" spc="-25" dirty="0">
                <a:latin typeface="Calibri"/>
                <a:cs typeface="Calibri"/>
              </a:rPr>
              <a:t>G</a:t>
            </a:r>
            <a:r>
              <a:rPr sz="2400" u="heavy" spc="-40" dirty="0">
                <a:latin typeface="Calibri"/>
                <a:cs typeface="Calibri"/>
              </a:rPr>
              <a:t>at</a:t>
            </a:r>
            <a:r>
              <a:rPr sz="2400" u="heavy" spc="-15" dirty="0">
                <a:latin typeface="Calibri"/>
                <a:cs typeface="Calibri"/>
              </a:rPr>
              <a:t>e</a:t>
            </a:r>
            <a:r>
              <a:rPr sz="2400" u="heavy" spc="-60" dirty="0">
                <a:latin typeface="Times New Roman"/>
                <a:cs typeface="Times New Roman"/>
              </a:rPr>
              <a:t> </a:t>
            </a:r>
            <a:r>
              <a:rPr sz="2400" u="heavy" spc="-65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a</a:t>
            </a:r>
            <a:r>
              <a:rPr sz="2400" u="heavy" spc="-40" dirty="0">
                <a:latin typeface="Calibri"/>
                <a:cs typeface="Calibri"/>
              </a:rPr>
              <a:t>t</a:t>
            </a:r>
            <a:r>
              <a:rPr sz="2400" u="heavy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dirty="0">
                <a:latin typeface="Calibri"/>
                <a:cs typeface="Calibri"/>
              </a:rPr>
              <a:t>?</a:t>
            </a:r>
            <a:r>
              <a:rPr sz="2400" spc="-5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555170" y="2959134"/>
            <a:ext cx="4073138" cy="282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44281" y="3035098"/>
            <a:ext cx="3952240" cy="1673225"/>
          </a:xfrm>
          <a:custGeom>
            <a:avLst/>
            <a:gdLst/>
            <a:ahLst/>
            <a:cxnLst/>
            <a:rect l="l" t="t" r="r" b="b"/>
            <a:pathLst>
              <a:path w="3952240" h="1673225">
                <a:moveTo>
                  <a:pt x="0" y="0"/>
                </a:moveTo>
                <a:lnTo>
                  <a:pt x="3952171" y="0"/>
                </a:lnTo>
                <a:lnTo>
                  <a:pt x="3952171" y="1672763"/>
                </a:lnTo>
                <a:lnTo>
                  <a:pt x="0" y="1672763"/>
                </a:lnTo>
                <a:lnTo>
                  <a:pt x="0" y="0"/>
                </a:lnTo>
                <a:close/>
              </a:path>
            </a:pathLst>
          </a:custGeom>
          <a:solidFill>
            <a:srgbClr val="3A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44281" y="3035098"/>
            <a:ext cx="3952240" cy="1673225"/>
          </a:xfrm>
          <a:custGeom>
            <a:avLst/>
            <a:gdLst/>
            <a:ahLst/>
            <a:cxnLst/>
            <a:rect l="l" t="t" r="r" b="b"/>
            <a:pathLst>
              <a:path w="3952240" h="1673225">
                <a:moveTo>
                  <a:pt x="0" y="0"/>
                </a:moveTo>
                <a:lnTo>
                  <a:pt x="3952171" y="0"/>
                </a:lnTo>
                <a:lnTo>
                  <a:pt x="3952171" y="1672764"/>
                </a:lnTo>
                <a:lnTo>
                  <a:pt x="0" y="167276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126</a:t>
            </a:fld>
            <a:endParaRPr spc="-15" dirty="0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298928" y="1501136"/>
            <a:ext cx="5901055" cy="3649979"/>
          </a:xfrm>
          <a:custGeom>
            <a:avLst/>
            <a:gdLst/>
            <a:ahLst/>
            <a:cxnLst/>
            <a:rect l="l" t="t" r="r" b="b"/>
            <a:pathLst>
              <a:path w="5901055" h="3649979">
                <a:moveTo>
                  <a:pt x="5532555" y="0"/>
                </a:moveTo>
                <a:lnTo>
                  <a:pt x="368306" y="0"/>
                </a:lnTo>
                <a:lnTo>
                  <a:pt x="338099" y="1220"/>
                </a:lnTo>
                <a:lnTo>
                  <a:pt x="279798" y="10703"/>
                </a:lnTo>
                <a:lnTo>
                  <a:pt x="224945" y="28943"/>
                </a:lnTo>
                <a:lnTo>
                  <a:pt x="174298" y="55180"/>
                </a:lnTo>
                <a:lnTo>
                  <a:pt x="128616" y="88658"/>
                </a:lnTo>
                <a:lnTo>
                  <a:pt x="88658" y="128616"/>
                </a:lnTo>
                <a:lnTo>
                  <a:pt x="55180" y="174298"/>
                </a:lnTo>
                <a:lnTo>
                  <a:pt x="28943" y="224945"/>
                </a:lnTo>
                <a:lnTo>
                  <a:pt x="10703" y="279798"/>
                </a:lnTo>
                <a:lnTo>
                  <a:pt x="1220" y="338099"/>
                </a:lnTo>
                <a:lnTo>
                  <a:pt x="0" y="368306"/>
                </a:lnTo>
                <a:lnTo>
                  <a:pt x="0" y="3281541"/>
                </a:lnTo>
                <a:lnTo>
                  <a:pt x="4820" y="3341283"/>
                </a:lnTo>
                <a:lnTo>
                  <a:pt x="18776" y="3397955"/>
                </a:lnTo>
                <a:lnTo>
                  <a:pt x="41109" y="3450800"/>
                </a:lnTo>
                <a:lnTo>
                  <a:pt x="71061" y="3499059"/>
                </a:lnTo>
                <a:lnTo>
                  <a:pt x="107874" y="3541974"/>
                </a:lnTo>
                <a:lnTo>
                  <a:pt x="150789" y="3578787"/>
                </a:lnTo>
                <a:lnTo>
                  <a:pt x="199048" y="3608739"/>
                </a:lnTo>
                <a:lnTo>
                  <a:pt x="251893" y="3631072"/>
                </a:lnTo>
                <a:lnTo>
                  <a:pt x="308565" y="3645028"/>
                </a:lnTo>
                <a:lnTo>
                  <a:pt x="368306" y="3649849"/>
                </a:lnTo>
                <a:lnTo>
                  <a:pt x="5532555" y="3649849"/>
                </a:lnTo>
                <a:lnTo>
                  <a:pt x="5592297" y="3645028"/>
                </a:lnTo>
                <a:lnTo>
                  <a:pt x="5648969" y="3631072"/>
                </a:lnTo>
                <a:lnTo>
                  <a:pt x="5701814" y="3608739"/>
                </a:lnTo>
                <a:lnTo>
                  <a:pt x="5750073" y="3578787"/>
                </a:lnTo>
                <a:lnTo>
                  <a:pt x="5792988" y="3541974"/>
                </a:lnTo>
                <a:lnTo>
                  <a:pt x="5829801" y="3499059"/>
                </a:lnTo>
                <a:lnTo>
                  <a:pt x="5859753" y="3450800"/>
                </a:lnTo>
                <a:lnTo>
                  <a:pt x="5882086" y="3397955"/>
                </a:lnTo>
                <a:lnTo>
                  <a:pt x="5896042" y="3341283"/>
                </a:lnTo>
                <a:lnTo>
                  <a:pt x="5900863" y="3281541"/>
                </a:lnTo>
                <a:lnTo>
                  <a:pt x="5900863" y="368306"/>
                </a:lnTo>
                <a:lnTo>
                  <a:pt x="5896042" y="308565"/>
                </a:lnTo>
                <a:lnTo>
                  <a:pt x="5882086" y="251893"/>
                </a:lnTo>
                <a:lnTo>
                  <a:pt x="5859753" y="199048"/>
                </a:lnTo>
                <a:lnTo>
                  <a:pt x="5829801" y="150789"/>
                </a:lnTo>
                <a:lnTo>
                  <a:pt x="5792988" y="107874"/>
                </a:lnTo>
                <a:lnTo>
                  <a:pt x="5750073" y="71061"/>
                </a:lnTo>
                <a:lnTo>
                  <a:pt x="5701814" y="41109"/>
                </a:lnTo>
                <a:lnTo>
                  <a:pt x="5648969" y="18776"/>
                </a:lnTo>
                <a:lnTo>
                  <a:pt x="5592297" y="4820"/>
                </a:lnTo>
                <a:lnTo>
                  <a:pt x="5532555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8928" y="1501136"/>
            <a:ext cx="5901055" cy="3649979"/>
          </a:xfrm>
          <a:custGeom>
            <a:avLst/>
            <a:gdLst/>
            <a:ahLst/>
            <a:cxnLst/>
            <a:rect l="l" t="t" r="r" b="b"/>
            <a:pathLst>
              <a:path w="5901055" h="3649979">
                <a:moveTo>
                  <a:pt x="0" y="368307"/>
                </a:moveTo>
                <a:lnTo>
                  <a:pt x="4820" y="308565"/>
                </a:lnTo>
                <a:lnTo>
                  <a:pt x="18776" y="251893"/>
                </a:lnTo>
                <a:lnTo>
                  <a:pt x="41109" y="199048"/>
                </a:lnTo>
                <a:lnTo>
                  <a:pt x="71061" y="150789"/>
                </a:lnTo>
                <a:lnTo>
                  <a:pt x="107874" y="107874"/>
                </a:lnTo>
                <a:lnTo>
                  <a:pt x="150789" y="71061"/>
                </a:lnTo>
                <a:lnTo>
                  <a:pt x="199048" y="41109"/>
                </a:lnTo>
                <a:lnTo>
                  <a:pt x="251893" y="18776"/>
                </a:lnTo>
                <a:lnTo>
                  <a:pt x="308565" y="4820"/>
                </a:lnTo>
                <a:lnTo>
                  <a:pt x="368307" y="0"/>
                </a:lnTo>
                <a:lnTo>
                  <a:pt x="5532556" y="0"/>
                </a:lnTo>
                <a:lnTo>
                  <a:pt x="5592297" y="4820"/>
                </a:lnTo>
                <a:lnTo>
                  <a:pt x="5648969" y="18776"/>
                </a:lnTo>
                <a:lnTo>
                  <a:pt x="5701814" y="41109"/>
                </a:lnTo>
                <a:lnTo>
                  <a:pt x="5750073" y="71061"/>
                </a:lnTo>
                <a:lnTo>
                  <a:pt x="5792988" y="107874"/>
                </a:lnTo>
                <a:lnTo>
                  <a:pt x="5829801" y="150789"/>
                </a:lnTo>
                <a:lnTo>
                  <a:pt x="5859753" y="199048"/>
                </a:lnTo>
                <a:lnTo>
                  <a:pt x="5882086" y="251893"/>
                </a:lnTo>
                <a:lnTo>
                  <a:pt x="5896042" y="308565"/>
                </a:lnTo>
                <a:lnTo>
                  <a:pt x="5900863" y="368307"/>
                </a:lnTo>
                <a:lnTo>
                  <a:pt x="5900863" y="3281542"/>
                </a:lnTo>
                <a:lnTo>
                  <a:pt x="5896042" y="3341283"/>
                </a:lnTo>
                <a:lnTo>
                  <a:pt x="5882086" y="3397955"/>
                </a:lnTo>
                <a:lnTo>
                  <a:pt x="5859753" y="3450800"/>
                </a:lnTo>
                <a:lnTo>
                  <a:pt x="5829801" y="3499059"/>
                </a:lnTo>
                <a:lnTo>
                  <a:pt x="5792988" y="3541974"/>
                </a:lnTo>
                <a:lnTo>
                  <a:pt x="5750073" y="3578787"/>
                </a:lnTo>
                <a:lnTo>
                  <a:pt x="5701814" y="3608739"/>
                </a:lnTo>
                <a:lnTo>
                  <a:pt x="5648969" y="3631072"/>
                </a:lnTo>
                <a:lnTo>
                  <a:pt x="5592297" y="3645028"/>
                </a:lnTo>
                <a:lnTo>
                  <a:pt x="5532556" y="3649849"/>
                </a:lnTo>
                <a:lnTo>
                  <a:pt x="368307" y="3649849"/>
                </a:lnTo>
                <a:lnTo>
                  <a:pt x="308565" y="3645028"/>
                </a:lnTo>
                <a:lnTo>
                  <a:pt x="251893" y="3631072"/>
                </a:lnTo>
                <a:lnTo>
                  <a:pt x="199048" y="3608739"/>
                </a:lnTo>
                <a:lnTo>
                  <a:pt x="150789" y="3578787"/>
                </a:lnTo>
                <a:lnTo>
                  <a:pt x="107874" y="3541974"/>
                </a:lnTo>
                <a:lnTo>
                  <a:pt x="71061" y="3499059"/>
                </a:lnTo>
                <a:lnTo>
                  <a:pt x="41109" y="3450800"/>
                </a:lnTo>
                <a:lnTo>
                  <a:pt x="18776" y="3397955"/>
                </a:lnTo>
                <a:lnTo>
                  <a:pt x="4820" y="3341283"/>
                </a:lnTo>
                <a:lnTo>
                  <a:pt x="0" y="3281542"/>
                </a:lnTo>
                <a:lnTo>
                  <a:pt x="0" y="36830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7407" y="1876066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latin typeface="MS Mincho"/>
                <a:cs typeface="MS Mincho"/>
              </a:rPr>
              <a:t>☉</a:t>
            </a:r>
            <a:endParaRPr sz="2400">
              <a:latin typeface="MS Mincho"/>
              <a:cs typeface="MS Minch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679" y="1851359"/>
            <a:ext cx="499109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30" baseline="13020" dirty="0">
                <a:latin typeface="Calibri"/>
                <a:cs typeface="Calibri"/>
              </a:rPr>
              <a:t>c</a:t>
            </a:r>
            <a:r>
              <a:rPr sz="2100" spc="-6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1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883" y="4455512"/>
            <a:ext cx="53721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60" baseline="13020" dirty="0">
                <a:latin typeface="Calibri"/>
                <a:cs typeface="Calibri"/>
              </a:rPr>
              <a:t>h</a:t>
            </a:r>
            <a:r>
              <a:rPr sz="2100" spc="-6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1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6367" y="5541698"/>
            <a:ext cx="29337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x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7907" y="2711668"/>
            <a:ext cx="1498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2663" y="3316310"/>
            <a:ext cx="240029" cy="171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0325">
              <a:lnSpc>
                <a:spcPct val="116900"/>
              </a:lnSpc>
            </a:pPr>
            <a:r>
              <a:rPr sz="3200" dirty="0">
                <a:latin typeface="Calibri"/>
                <a:cs typeface="Calibri"/>
              </a:rPr>
              <a:t>i 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3200" dirty="0">
                <a:latin typeface="Calibri"/>
                <a:cs typeface="Calibri"/>
              </a:rPr>
              <a:t>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1061" y="3617865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88084" y="3605588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746" y="0"/>
                </a:moveTo>
                <a:lnTo>
                  <a:pt x="155543" y="5950"/>
                </a:lnTo>
                <a:lnTo>
                  <a:pt x="110654" y="22853"/>
                </a:lnTo>
                <a:lnTo>
                  <a:pt x="71499" y="49285"/>
                </a:lnTo>
                <a:lnTo>
                  <a:pt x="39504" y="83825"/>
                </a:lnTo>
                <a:lnTo>
                  <a:pt x="16090" y="125049"/>
                </a:lnTo>
                <a:lnTo>
                  <a:pt x="2679" y="171534"/>
                </a:lnTo>
                <a:lnTo>
                  <a:pt x="0" y="204745"/>
                </a:lnTo>
                <a:lnTo>
                  <a:pt x="678" y="221537"/>
                </a:lnTo>
                <a:lnTo>
                  <a:pt x="10438" y="269461"/>
                </a:lnTo>
                <a:lnTo>
                  <a:pt x="30675" y="312597"/>
                </a:lnTo>
                <a:lnTo>
                  <a:pt x="59969" y="349523"/>
                </a:lnTo>
                <a:lnTo>
                  <a:pt x="96895" y="378816"/>
                </a:lnTo>
                <a:lnTo>
                  <a:pt x="140031" y="399054"/>
                </a:lnTo>
                <a:lnTo>
                  <a:pt x="187954" y="408813"/>
                </a:lnTo>
                <a:lnTo>
                  <a:pt x="204746" y="409492"/>
                </a:lnTo>
                <a:lnTo>
                  <a:pt x="221539" y="408813"/>
                </a:lnTo>
                <a:lnTo>
                  <a:pt x="269462" y="399054"/>
                </a:lnTo>
                <a:lnTo>
                  <a:pt x="312598" y="378816"/>
                </a:lnTo>
                <a:lnTo>
                  <a:pt x="349524" y="349523"/>
                </a:lnTo>
                <a:lnTo>
                  <a:pt x="378817" y="312597"/>
                </a:lnTo>
                <a:lnTo>
                  <a:pt x="399055" y="269461"/>
                </a:lnTo>
                <a:lnTo>
                  <a:pt x="408814" y="221537"/>
                </a:lnTo>
                <a:lnTo>
                  <a:pt x="409493" y="204745"/>
                </a:lnTo>
                <a:lnTo>
                  <a:pt x="408814" y="187953"/>
                </a:lnTo>
                <a:lnTo>
                  <a:pt x="399055" y="140029"/>
                </a:lnTo>
                <a:lnTo>
                  <a:pt x="378817" y="96894"/>
                </a:lnTo>
                <a:lnTo>
                  <a:pt x="349524" y="59968"/>
                </a:lnTo>
                <a:lnTo>
                  <a:pt x="312598" y="30675"/>
                </a:lnTo>
                <a:lnTo>
                  <a:pt x="269462" y="10438"/>
                </a:lnTo>
                <a:lnTo>
                  <a:pt x="221539" y="678"/>
                </a:lnTo>
                <a:lnTo>
                  <a:pt x="20474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8084" y="3605588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0" y="204746"/>
                </a:moveTo>
                <a:lnTo>
                  <a:pt x="5950" y="155543"/>
                </a:lnTo>
                <a:lnTo>
                  <a:pt x="22853" y="110653"/>
                </a:lnTo>
                <a:lnTo>
                  <a:pt x="49286" y="71499"/>
                </a:lnTo>
                <a:lnTo>
                  <a:pt x="83825" y="39504"/>
                </a:lnTo>
                <a:lnTo>
                  <a:pt x="125049" y="16089"/>
                </a:lnTo>
                <a:lnTo>
                  <a:pt x="171535" y="2679"/>
                </a:lnTo>
                <a:lnTo>
                  <a:pt x="204746" y="0"/>
                </a:lnTo>
                <a:lnTo>
                  <a:pt x="221538" y="678"/>
                </a:lnTo>
                <a:lnTo>
                  <a:pt x="269462" y="10438"/>
                </a:lnTo>
                <a:lnTo>
                  <a:pt x="312598" y="30675"/>
                </a:lnTo>
                <a:lnTo>
                  <a:pt x="349524" y="59968"/>
                </a:lnTo>
                <a:lnTo>
                  <a:pt x="378817" y="96894"/>
                </a:lnTo>
                <a:lnTo>
                  <a:pt x="399054" y="140030"/>
                </a:lnTo>
                <a:lnTo>
                  <a:pt x="408814" y="187954"/>
                </a:lnTo>
                <a:lnTo>
                  <a:pt x="409493" y="204746"/>
                </a:lnTo>
                <a:lnTo>
                  <a:pt x="408814" y="221538"/>
                </a:lnTo>
                <a:lnTo>
                  <a:pt x="399054" y="269462"/>
                </a:lnTo>
                <a:lnTo>
                  <a:pt x="378817" y="312598"/>
                </a:lnTo>
                <a:lnTo>
                  <a:pt x="349524" y="349524"/>
                </a:lnTo>
                <a:lnTo>
                  <a:pt x="312598" y="378817"/>
                </a:lnTo>
                <a:lnTo>
                  <a:pt x="269462" y="399054"/>
                </a:lnTo>
                <a:lnTo>
                  <a:pt x="221538" y="408814"/>
                </a:lnTo>
                <a:lnTo>
                  <a:pt x="204746" y="409493"/>
                </a:lnTo>
                <a:lnTo>
                  <a:pt x="187954" y="408814"/>
                </a:lnTo>
                <a:lnTo>
                  <a:pt x="140030" y="399054"/>
                </a:lnTo>
                <a:lnTo>
                  <a:pt x="96894" y="378817"/>
                </a:lnTo>
                <a:lnTo>
                  <a:pt x="59968" y="349524"/>
                </a:lnTo>
                <a:lnTo>
                  <a:pt x="30675" y="312598"/>
                </a:lnTo>
                <a:lnTo>
                  <a:pt x="10438" y="269462"/>
                </a:lnTo>
                <a:lnTo>
                  <a:pt x="678" y="221538"/>
                </a:lnTo>
                <a:lnTo>
                  <a:pt x="0" y="20474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5336" y="3772235"/>
            <a:ext cx="457834" cy="76200"/>
          </a:xfrm>
          <a:custGeom>
            <a:avLst/>
            <a:gdLst/>
            <a:ahLst/>
            <a:cxnLst/>
            <a:rect l="l" t="t" r="r" b="b"/>
            <a:pathLst>
              <a:path w="457835" h="76200">
                <a:moveTo>
                  <a:pt x="1" y="28573"/>
                </a:moveTo>
                <a:lnTo>
                  <a:pt x="0" y="47623"/>
                </a:lnTo>
                <a:lnTo>
                  <a:pt x="381281" y="47625"/>
                </a:lnTo>
                <a:lnTo>
                  <a:pt x="381281" y="76200"/>
                </a:lnTo>
                <a:lnTo>
                  <a:pt x="457481" y="38100"/>
                </a:lnTo>
                <a:lnTo>
                  <a:pt x="438431" y="28575"/>
                </a:lnTo>
                <a:lnTo>
                  <a:pt x="1" y="28573"/>
                </a:lnTo>
                <a:close/>
              </a:path>
              <a:path w="457835" h="76200">
                <a:moveTo>
                  <a:pt x="381281" y="0"/>
                </a:moveTo>
                <a:lnTo>
                  <a:pt x="381281" y="28575"/>
                </a:lnTo>
                <a:lnTo>
                  <a:pt x="438431" y="28575"/>
                </a:lnTo>
                <a:lnTo>
                  <a:pt x="3812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97577" y="2878067"/>
            <a:ext cx="545465" cy="942340"/>
          </a:xfrm>
          <a:custGeom>
            <a:avLst/>
            <a:gdLst/>
            <a:ahLst/>
            <a:cxnLst/>
            <a:rect l="l" t="t" r="r" b="b"/>
            <a:pathLst>
              <a:path w="545464" h="942339">
                <a:moveTo>
                  <a:pt x="469258" y="0"/>
                </a:moveTo>
                <a:lnTo>
                  <a:pt x="469258" y="28575"/>
                </a:lnTo>
                <a:lnTo>
                  <a:pt x="271832" y="28575"/>
                </a:lnTo>
                <a:lnTo>
                  <a:pt x="267567" y="32838"/>
                </a:lnTo>
                <a:lnTo>
                  <a:pt x="267567" y="922741"/>
                </a:lnTo>
                <a:lnTo>
                  <a:pt x="0" y="922741"/>
                </a:lnTo>
                <a:lnTo>
                  <a:pt x="0" y="941791"/>
                </a:lnTo>
                <a:lnTo>
                  <a:pt x="282352" y="941791"/>
                </a:lnTo>
                <a:lnTo>
                  <a:pt x="286617" y="937526"/>
                </a:lnTo>
                <a:lnTo>
                  <a:pt x="286617" y="47625"/>
                </a:lnTo>
                <a:lnTo>
                  <a:pt x="526408" y="47625"/>
                </a:lnTo>
                <a:lnTo>
                  <a:pt x="545458" y="38100"/>
                </a:lnTo>
                <a:lnTo>
                  <a:pt x="469258" y="0"/>
                </a:lnTo>
                <a:close/>
              </a:path>
              <a:path w="545464" h="942339">
                <a:moveTo>
                  <a:pt x="526408" y="47625"/>
                </a:moveTo>
                <a:lnTo>
                  <a:pt x="469258" y="47625"/>
                </a:lnTo>
                <a:lnTo>
                  <a:pt x="469258" y="76200"/>
                </a:lnTo>
                <a:lnTo>
                  <a:pt x="526408" y="476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7577" y="3467512"/>
            <a:ext cx="588010" cy="352425"/>
          </a:xfrm>
          <a:custGeom>
            <a:avLst/>
            <a:gdLst/>
            <a:ahLst/>
            <a:cxnLst/>
            <a:rect l="l" t="t" r="r" b="b"/>
            <a:pathLst>
              <a:path w="588010" h="352425">
                <a:moveTo>
                  <a:pt x="511647" y="0"/>
                </a:moveTo>
                <a:lnTo>
                  <a:pt x="511647" y="28575"/>
                </a:lnTo>
                <a:lnTo>
                  <a:pt x="271833" y="28575"/>
                </a:lnTo>
                <a:lnTo>
                  <a:pt x="267568" y="32839"/>
                </a:lnTo>
                <a:lnTo>
                  <a:pt x="267568" y="333296"/>
                </a:lnTo>
                <a:lnTo>
                  <a:pt x="0" y="333296"/>
                </a:lnTo>
                <a:lnTo>
                  <a:pt x="0" y="352346"/>
                </a:lnTo>
                <a:lnTo>
                  <a:pt x="282354" y="352346"/>
                </a:lnTo>
                <a:lnTo>
                  <a:pt x="286618" y="348081"/>
                </a:lnTo>
                <a:lnTo>
                  <a:pt x="286618" y="47625"/>
                </a:lnTo>
                <a:lnTo>
                  <a:pt x="568797" y="47625"/>
                </a:lnTo>
                <a:lnTo>
                  <a:pt x="587847" y="38100"/>
                </a:lnTo>
                <a:lnTo>
                  <a:pt x="511647" y="0"/>
                </a:lnTo>
                <a:close/>
              </a:path>
              <a:path w="588010" h="352425">
                <a:moveTo>
                  <a:pt x="568797" y="47625"/>
                </a:moveTo>
                <a:lnTo>
                  <a:pt x="511647" y="47625"/>
                </a:lnTo>
                <a:lnTo>
                  <a:pt x="511647" y="76200"/>
                </a:lnTo>
                <a:lnTo>
                  <a:pt x="568797" y="476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7577" y="3800809"/>
            <a:ext cx="560070" cy="336550"/>
          </a:xfrm>
          <a:custGeom>
            <a:avLst/>
            <a:gdLst/>
            <a:ahLst/>
            <a:cxnLst/>
            <a:rect l="l" t="t" r="r" b="b"/>
            <a:pathLst>
              <a:path w="560070" h="336550">
                <a:moveTo>
                  <a:pt x="284988" y="0"/>
                </a:moveTo>
                <a:lnTo>
                  <a:pt x="0" y="0"/>
                </a:lnTo>
                <a:lnTo>
                  <a:pt x="0" y="19050"/>
                </a:lnTo>
                <a:lnTo>
                  <a:pt x="270202" y="19050"/>
                </a:lnTo>
                <a:lnTo>
                  <a:pt x="270202" y="303510"/>
                </a:lnTo>
                <a:lnTo>
                  <a:pt x="274467" y="307775"/>
                </a:lnTo>
                <a:lnTo>
                  <a:pt x="483254" y="307775"/>
                </a:lnTo>
                <a:lnTo>
                  <a:pt x="483254" y="336350"/>
                </a:lnTo>
                <a:lnTo>
                  <a:pt x="559454" y="298250"/>
                </a:lnTo>
                <a:lnTo>
                  <a:pt x="540404" y="288725"/>
                </a:lnTo>
                <a:lnTo>
                  <a:pt x="289252" y="288725"/>
                </a:lnTo>
                <a:lnTo>
                  <a:pt x="289252" y="4264"/>
                </a:lnTo>
                <a:lnTo>
                  <a:pt x="284988" y="0"/>
                </a:lnTo>
                <a:close/>
              </a:path>
              <a:path w="560070" h="336550">
                <a:moveTo>
                  <a:pt x="483254" y="260150"/>
                </a:moveTo>
                <a:lnTo>
                  <a:pt x="483254" y="288725"/>
                </a:lnTo>
                <a:lnTo>
                  <a:pt x="540404" y="288725"/>
                </a:lnTo>
                <a:lnTo>
                  <a:pt x="483254" y="26015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7577" y="3800809"/>
            <a:ext cx="545465" cy="1055370"/>
          </a:xfrm>
          <a:custGeom>
            <a:avLst/>
            <a:gdLst/>
            <a:ahLst/>
            <a:cxnLst/>
            <a:rect l="l" t="t" r="r" b="b"/>
            <a:pathLst>
              <a:path w="545464" h="1055370">
                <a:moveTo>
                  <a:pt x="277990" y="0"/>
                </a:moveTo>
                <a:lnTo>
                  <a:pt x="0" y="0"/>
                </a:lnTo>
                <a:lnTo>
                  <a:pt x="0" y="19050"/>
                </a:lnTo>
                <a:lnTo>
                  <a:pt x="263204" y="19050"/>
                </a:lnTo>
                <a:lnTo>
                  <a:pt x="263204" y="1022123"/>
                </a:lnTo>
                <a:lnTo>
                  <a:pt x="267469" y="1026388"/>
                </a:lnTo>
                <a:lnTo>
                  <a:pt x="469258" y="1026388"/>
                </a:lnTo>
                <a:lnTo>
                  <a:pt x="469258" y="1054963"/>
                </a:lnTo>
                <a:lnTo>
                  <a:pt x="545458" y="1016863"/>
                </a:lnTo>
                <a:lnTo>
                  <a:pt x="526408" y="1007338"/>
                </a:lnTo>
                <a:lnTo>
                  <a:pt x="282254" y="1007338"/>
                </a:lnTo>
                <a:lnTo>
                  <a:pt x="282254" y="4264"/>
                </a:lnTo>
                <a:lnTo>
                  <a:pt x="277990" y="0"/>
                </a:lnTo>
                <a:close/>
              </a:path>
              <a:path w="545464" h="1055370">
                <a:moveTo>
                  <a:pt x="469258" y="978763"/>
                </a:moveTo>
                <a:lnTo>
                  <a:pt x="469258" y="1007338"/>
                </a:lnTo>
                <a:lnTo>
                  <a:pt x="526408" y="1007338"/>
                </a:lnTo>
                <a:lnTo>
                  <a:pt x="469258" y="97876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6696" y="2003408"/>
            <a:ext cx="2287270" cy="76200"/>
          </a:xfrm>
          <a:custGeom>
            <a:avLst/>
            <a:gdLst/>
            <a:ahLst/>
            <a:cxnLst/>
            <a:rect l="l" t="t" r="r" b="b"/>
            <a:pathLst>
              <a:path w="2287270" h="76200">
                <a:moveTo>
                  <a:pt x="2267854" y="47625"/>
                </a:moveTo>
                <a:lnTo>
                  <a:pt x="2210824" y="47625"/>
                </a:lnTo>
                <a:lnTo>
                  <a:pt x="2210853" y="76200"/>
                </a:lnTo>
                <a:lnTo>
                  <a:pt x="2267854" y="47625"/>
                </a:lnTo>
                <a:close/>
              </a:path>
              <a:path w="2287270" h="76200">
                <a:moveTo>
                  <a:pt x="2210773" y="0"/>
                </a:moveTo>
                <a:lnTo>
                  <a:pt x="2210804" y="28575"/>
                </a:lnTo>
                <a:lnTo>
                  <a:pt x="0" y="30894"/>
                </a:lnTo>
                <a:lnTo>
                  <a:pt x="19" y="49944"/>
                </a:lnTo>
                <a:lnTo>
                  <a:pt x="2267854" y="47625"/>
                </a:lnTo>
                <a:lnTo>
                  <a:pt x="2287014" y="38019"/>
                </a:lnTo>
                <a:lnTo>
                  <a:pt x="221077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0928" y="2227372"/>
            <a:ext cx="76200" cy="435609"/>
          </a:xfrm>
          <a:custGeom>
            <a:avLst/>
            <a:gdLst/>
            <a:ahLst/>
            <a:cxnLst/>
            <a:rect l="l" t="t" r="r" b="b"/>
            <a:pathLst>
              <a:path w="76200" h="435610">
                <a:moveTo>
                  <a:pt x="47625" y="76200"/>
                </a:moveTo>
                <a:lnTo>
                  <a:pt x="28575" y="76200"/>
                </a:lnTo>
                <a:lnTo>
                  <a:pt x="28576" y="435086"/>
                </a:lnTo>
                <a:lnTo>
                  <a:pt x="47626" y="435086"/>
                </a:lnTo>
                <a:lnTo>
                  <a:pt x="47625" y="76200"/>
                </a:lnTo>
                <a:close/>
              </a:path>
              <a:path w="76200" h="4356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22128" y="3683739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MS Mincho"/>
                <a:cs typeface="MS Mincho"/>
              </a:rPr>
              <a:t>☉</a:t>
            </a:r>
            <a:endParaRPr sz="2400">
              <a:latin typeface="MS Mincho"/>
              <a:cs typeface="MS Minch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67886" y="3512732"/>
            <a:ext cx="650240" cy="335280"/>
          </a:xfrm>
          <a:custGeom>
            <a:avLst/>
            <a:gdLst/>
            <a:ahLst/>
            <a:cxnLst/>
            <a:rect l="l" t="t" r="r" b="b"/>
            <a:pathLst>
              <a:path w="650239" h="335279">
                <a:moveTo>
                  <a:pt x="330175" y="0"/>
                </a:moveTo>
                <a:lnTo>
                  <a:pt x="0" y="0"/>
                </a:lnTo>
                <a:lnTo>
                  <a:pt x="0" y="19050"/>
                </a:lnTo>
                <a:lnTo>
                  <a:pt x="315390" y="19050"/>
                </a:lnTo>
                <a:lnTo>
                  <a:pt x="315390" y="301910"/>
                </a:lnTo>
                <a:lnTo>
                  <a:pt x="319655" y="306174"/>
                </a:lnTo>
                <a:lnTo>
                  <a:pt x="573631" y="306174"/>
                </a:lnTo>
                <a:lnTo>
                  <a:pt x="573631" y="334749"/>
                </a:lnTo>
                <a:lnTo>
                  <a:pt x="649831" y="296649"/>
                </a:lnTo>
                <a:lnTo>
                  <a:pt x="630781" y="287124"/>
                </a:lnTo>
                <a:lnTo>
                  <a:pt x="334440" y="287124"/>
                </a:lnTo>
                <a:lnTo>
                  <a:pt x="334440" y="4264"/>
                </a:lnTo>
                <a:lnTo>
                  <a:pt x="330175" y="0"/>
                </a:lnTo>
                <a:close/>
              </a:path>
              <a:path w="650239" h="335279">
                <a:moveTo>
                  <a:pt x="573631" y="258549"/>
                </a:moveTo>
                <a:lnTo>
                  <a:pt x="573631" y="287124"/>
                </a:lnTo>
                <a:lnTo>
                  <a:pt x="630781" y="287124"/>
                </a:lnTo>
                <a:lnTo>
                  <a:pt x="573631" y="25854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7885" y="3912697"/>
            <a:ext cx="664210" cy="245745"/>
          </a:xfrm>
          <a:custGeom>
            <a:avLst/>
            <a:gdLst/>
            <a:ahLst/>
            <a:cxnLst/>
            <a:rect l="l" t="t" r="r" b="b"/>
            <a:pathLst>
              <a:path w="664210" h="245745">
                <a:moveTo>
                  <a:pt x="587626" y="0"/>
                </a:moveTo>
                <a:lnTo>
                  <a:pt x="587626" y="28574"/>
                </a:lnTo>
                <a:lnTo>
                  <a:pt x="326652" y="28574"/>
                </a:lnTo>
                <a:lnTo>
                  <a:pt x="322388" y="32839"/>
                </a:lnTo>
                <a:lnTo>
                  <a:pt x="322388" y="226123"/>
                </a:lnTo>
                <a:lnTo>
                  <a:pt x="0" y="226123"/>
                </a:lnTo>
                <a:lnTo>
                  <a:pt x="0" y="245173"/>
                </a:lnTo>
                <a:lnTo>
                  <a:pt x="337173" y="245173"/>
                </a:lnTo>
                <a:lnTo>
                  <a:pt x="341438" y="240908"/>
                </a:lnTo>
                <a:lnTo>
                  <a:pt x="341438" y="47624"/>
                </a:lnTo>
                <a:lnTo>
                  <a:pt x="644776" y="47624"/>
                </a:lnTo>
                <a:lnTo>
                  <a:pt x="663826" y="38099"/>
                </a:lnTo>
                <a:lnTo>
                  <a:pt x="587626" y="0"/>
                </a:lnTo>
                <a:close/>
              </a:path>
              <a:path w="664210" h="245745">
                <a:moveTo>
                  <a:pt x="644776" y="47624"/>
                </a:moveTo>
                <a:lnTo>
                  <a:pt x="587626" y="47624"/>
                </a:lnTo>
                <a:lnTo>
                  <a:pt x="587626" y="76199"/>
                </a:lnTo>
                <a:lnTo>
                  <a:pt x="644776" y="4762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98328" y="1894224"/>
            <a:ext cx="177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+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51405" y="2005368"/>
            <a:ext cx="516890" cy="76200"/>
          </a:xfrm>
          <a:custGeom>
            <a:avLst/>
            <a:gdLst/>
            <a:ahLst/>
            <a:cxnLst/>
            <a:rect l="l" t="t" r="r" b="b"/>
            <a:pathLst>
              <a:path w="516889" h="76200">
                <a:moveTo>
                  <a:pt x="88" y="26529"/>
                </a:moveTo>
                <a:lnTo>
                  <a:pt x="0" y="45579"/>
                </a:lnTo>
                <a:lnTo>
                  <a:pt x="440465" y="47623"/>
                </a:lnTo>
                <a:lnTo>
                  <a:pt x="440333" y="76198"/>
                </a:lnTo>
                <a:lnTo>
                  <a:pt x="516709" y="38453"/>
                </a:lnTo>
                <a:lnTo>
                  <a:pt x="497178" y="28573"/>
                </a:lnTo>
                <a:lnTo>
                  <a:pt x="440554" y="28573"/>
                </a:lnTo>
                <a:lnTo>
                  <a:pt x="88" y="26529"/>
                </a:lnTo>
                <a:close/>
              </a:path>
              <a:path w="516889" h="76200">
                <a:moveTo>
                  <a:pt x="440687" y="0"/>
                </a:moveTo>
                <a:lnTo>
                  <a:pt x="440554" y="28573"/>
                </a:lnTo>
                <a:lnTo>
                  <a:pt x="497178" y="28573"/>
                </a:lnTo>
                <a:lnTo>
                  <a:pt x="44068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49128" y="2227516"/>
            <a:ext cx="76200" cy="1395730"/>
          </a:xfrm>
          <a:custGeom>
            <a:avLst/>
            <a:gdLst/>
            <a:ahLst/>
            <a:cxnLst/>
            <a:rect l="l" t="t" r="r" b="b"/>
            <a:pathLst>
              <a:path w="76200" h="1395729">
                <a:moveTo>
                  <a:pt x="47625" y="76200"/>
                </a:moveTo>
                <a:lnTo>
                  <a:pt x="28575" y="76200"/>
                </a:lnTo>
                <a:lnTo>
                  <a:pt x="28575" y="1395636"/>
                </a:lnTo>
                <a:lnTo>
                  <a:pt x="47625" y="1395636"/>
                </a:lnTo>
                <a:lnTo>
                  <a:pt x="47625" y="76200"/>
                </a:lnTo>
                <a:close/>
              </a:path>
              <a:path w="76200" h="13957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72767" y="1816049"/>
            <a:ext cx="2876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06167" y="2005722"/>
            <a:ext cx="531495" cy="76200"/>
          </a:xfrm>
          <a:custGeom>
            <a:avLst/>
            <a:gdLst/>
            <a:ahLst/>
            <a:cxnLst/>
            <a:rect l="l" t="t" r="r" b="b"/>
            <a:pathLst>
              <a:path w="531495" h="76200">
                <a:moveTo>
                  <a:pt x="0" y="28573"/>
                </a:moveTo>
                <a:lnTo>
                  <a:pt x="0" y="47623"/>
                </a:lnTo>
                <a:lnTo>
                  <a:pt x="455261" y="47625"/>
                </a:lnTo>
                <a:lnTo>
                  <a:pt x="455261" y="76200"/>
                </a:lnTo>
                <a:lnTo>
                  <a:pt x="531461" y="38100"/>
                </a:lnTo>
                <a:lnTo>
                  <a:pt x="512411" y="28575"/>
                </a:lnTo>
                <a:lnTo>
                  <a:pt x="0" y="28573"/>
                </a:lnTo>
                <a:close/>
              </a:path>
              <a:path w="531495" h="76200">
                <a:moveTo>
                  <a:pt x="455261" y="0"/>
                </a:moveTo>
                <a:lnTo>
                  <a:pt x="455261" y="28575"/>
                </a:lnTo>
                <a:lnTo>
                  <a:pt x="512411" y="28575"/>
                </a:lnTo>
                <a:lnTo>
                  <a:pt x="4552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11186" y="3769625"/>
            <a:ext cx="61214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78327" y="2340686"/>
            <a:ext cx="76200" cy="1282700"/>
          </a:xfrm>
          <a:custGeom>
            <a:avLst/>
            <a:gdLst/>
            <a:ahLst/>
            <a:cxnLst/>
            <a:rect l="l" t="t" r="r" b="b"/>
            <a:pathLst>
              <a:path w="76200" h="1282700">
                <a:moveTo>
                  <a:pt x="76200" y="1206266"/>
                </a:moveTo>
                <a:lnTo>
                  <a:pt x="0" y="1206266"/>
                </a:lnTo>
                <a:lnTo>
                  <a:pt x="38100" y="1282466"/>
                </a:lnTo>
                <a:lnTo>
                  <a:pt x="76200" y="1206266"/>
                </a:lnTo>
                <a:close/>
              </a:path>
              <a:path w="76200" h="1282700">
                <a:moveTo>
                  <a:pt x="47625" y="0"/>
                </a:moveTo>
                <a:lnTo>
                  <a:pt x="28575" y="0"/>
                </a:lnTo>
                <a:lnTo>
                  <a:pt x="28575" y="1206266"/>
                </a:lnTo>
                <a:lnTo>
                  <a:pt x="47625" y="1206266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08956" y="4622661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latin typeface="MS Mincho"/>
                <a:cs typeface="MS Mincho"/>
              </a:rPr>
              <a:t>☉</a:t>
            </a:r>
            <a:endParaRPr sz="2400">
              <a:latin typeface="MS Mincho"/>
              <a:cs typeface="MS Minch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66725" y="4749915"/>
            <a:ext cx="1588770" cy="76200"/>
          </a:xfrm>
          <a:custGeom>
            <a:avLst/>
            <a:gdLst/>
            <a:ahLst/>
            <a:cxnLst/>
            <a:rect l="l" t="t" r="r" b="b"/>
            <a:pathLst>
              <a:path w="1588770" h="76200">
                <a:moveTo>
                  <a:pt x="1512186" y="0"/>
                </a:moveTo>
                <a:lnTo>
                  <a:pt x="1512186" y="28575"/>
                </a:lnTo>
                <a:lnTo>
                  <a:pt x="0" y="28575"/>
                </a:lnTo>
                <a:lnTo>
                  <a:pt x="0" y="47625"/>
                </a:lnTo>
                <a:lnTo>
                  <a:pt x="1512186" y="47625"/>
                </a:lnTo>
                <a:lnTo>
                  <a:pt x="1512186" y="76200"/>
                </a:lnTo>
                <a:lnTo>
                  <a:pt x="1588386" y="38101"/>
                </a:lnTo>
                <a:lnTo>
                  <a:pt x="15121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15969" y="4595544"/>
            <a:ext cx="3257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0" dirty="0">
                <a:latin typeface="Calibri"/>
                <a:cs typeface="Calibri"/>
              </a:rPr>
              <a:t>h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41504" y="2005722"/>
            <a:ext cx="1654175" cy="76200"/>
          </a:xfrm>
          <a:custGeom>
            <a:avLst/>
            <a:gdLst/>
            <a:ahLst/>
            <a:cxnLst/>
            <a:rect l="l" t="t" r="r" b="b"/>
            <a:pathLst>
              <a:path w="1654175" h="76200">
                <a:moveTo>
                  <a:pt x="0" y="28573"/>
                </a:moveTo>
                <a:lnTo>
                  <a:pt x="0" y="47623"/>
                </a:lnTo>
                <a:lnTo>
                  <a:pt x="1577769" y="47625"/>
                </a:lnTo>
                <a:lnTo>
                  <a:pt x="1577769" y="76200"/>
                </a:lnTo>
                <a:lnTo>
                  <a:pt x="1653969" y="38100"/>
                </a:lnTo>
                <a:lnTo>
                  <a:pt x="1634919" y="28575"/>
                </a:lnTo>
                <a:lnTo>
                  <a:pt x="0" y="28573"/>
                </a:lnTo>
                <a:close/>
              </a:path>
              <a:path w="1654175" h="76200">
                <a:moveTo>
                  <a:pt x="1577769" y="0"/>
                </a:moveTo>
                <a:lnTo>
                  <a:pt x="1577769" y="28575"/>
                </a:lnTo>
                <a:lnTo>
                  <a:pt x="1634919" y="28575"/>
                </a:lnTo>
                <a:lnTo>
                  <a:pt x="157776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49684" y="4749906"/>
            <a:ext cx="531495" cy="76200"/>
          </a:xfrm>
          <a:custGeom>
            <a:avLst/>
            <a:gdLst/>
            <a:ahLst/>
            <a:cxnLst/>
            <a:rect l="l" t="t" r="r" b="b"/>
            <a:pathLst>
              <a:path w="531495" h="76200">
                <a:moveTo>
                  <a:pt x="0" y="28573"/>
                </a:moveTo>
                <a:lnTo>
                  <a:pt x="0" y="47623"/>
                </a:lnTo>
                <a:lnTo>
                  <a:pt x="455261" y="47625"/>
                </a:lnTo>
                <a:lnTo>
                  <a:pt x="455261" y="76200"/>
                </a:lnTo>
                <a:lnTo>
                  <a:pt x="531461" y="38100"/>
                </a:lnTo>
                <a:lnTo>
                  <a:pt x="512411" y="28575"/>
                </a:lnTo>
                <a:lnTo>
                  <a:pt x="0" y="28573"/>
                </a:lnTo>
                <a:close/>
              </a:path>
              <a:path w="531495" h="76200">
                <a:moveTo>
                  <a:pt x="455261" y="0"/>
                </a:moveTo>
                <a:lnTo>
                  <a:pt x="455261" y="28575"/>
                </a:lnTo>
                <a:lnTo>
                  <a:pt x="512411" y="28575"/>
                </a:lnTo>
                <a:lnTo>
                  <a:pt x="4552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4090" y="4749906"/>
            <a:ext cx="728345" cy="76200"/>
          </a:xfrm>
          <a:custGeom>
            <a:avLst/>
            <a:gdLst/>
            <a:ahLst/>
            <a:cxnLst/>
            <a:rect l="l" t="t" r="r" b="b"/>
            <a:pathLst>
              <a:path w="728345" h="76200">
                <a:moveTo>
                  <a:pt x="0" y="28573"/>
                </a:moveTo>
                <a:lnTo>
                  <a:pt x="0" y="47623"/>
                </a:lnTo>
                <a:lnTo>
                  <a:pt x="651610" y="47625"/>
                </a:lnTo>
                <a:lnTo>
                  <a:pt x="651610" y="76200"/>
                </a:lnTo>
                <a:lnTo>
                  <a:pt x="727810" y="38100"/>
                </a:lnTo>
                <a:lnTo>
                  <a:pt x="708760" y="28575"/>
                </a:lnTo>
                <a:lnTo>
                  <a:pt x="0" y="28573"/>
                </a:lnTo>
                <a:close/>
              </a:path>
              <a:path w="728345" h="76200">
                <a:moveTo>
                  <a:pt x="651610" y="0"/>
                </a:moveTo>
                <a:lnTo>
                  <a:pt x="651610" y="28575"/>
                </a:lnTo>
                <a:lnTo>
                  <a:pt x="708760" y="28575"/>
                </a:lnTo>
                <a:lnTo>
                  <a:pt x="65161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78337" y="4101708"/>
            <a:ext cx="76200" cy="445134"/>
          </a:xfrm>
          <a:custGeom>
            <a:avLst/>
            <a:gdLst/>
            <a:ahLst/>
            <a:cxnLst/>
            <a:rect l="l" t="t" r="r" b="b"/>
            <a:pathLst>
              <a:path w="76200" h="445135">
                <a:moveTo>
                  <a:pt x="76200" y="368884"/>
                </a:moveTo>
                <a:lnTo>
                  <a:pt x="0" y="368884"/>
                </a:lnTo>
                <a:lnTo>
                  <a:pt x="38100" y="445084"/>
                </a:lnTo>
                <a:lnTo>
                  <a:pt x="76200" y="368884"/>
                </a:lnTo>
                <a:close/>
              </a:path>
              <a:path w="76200" h="445135">
                <a:moveTo>
                  <a:pt x="47623" y="0"/>
                </a:moveTo>
                <a:lnTo>
                  <a:pt x="28573" y="0"/>
                </a:lnTo>
                <a:lnTo>
                  <a:pt x="28575" y="368884"/>
                </a:lnTo>
                <a:lnTo>
                  <a:pt x="47625" y="368884"/>
                </a:lnTo>
                <a:lnTo>
                  <a:pt x="476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360524" y="4482608"/>
            <a:ext cx="6769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54730" y="4788013"/>
            <a:ext cx="76200" cy="749935"/>
          </a:xfrm>
          <a:custGeom>
            <a:avLst/>
            <a:gdLst/>
            <a:ahLst/>
            <a:cxnLst/>
            <a:rect l="l" t="t" r="r" b="b"/>
            <a:pathLst>
              <a:path w="76200" h="749935">
                <a:moveTo>
                  <a:pt x="47625" y="76199"/>
                </a:moveTo>
                <a:lnTo>
                  <a:pt x="28575" y="76199"/>
                </a:lnTo>
                <a:lnTo>
                  <a:pt x="28575" y="749805"/>
                </a:lnTo>
                <a:lnTo>
                  <a:pt x="47625" y="749805"/>
                </a:lnTo>
                <a:lnTo>
                  <a:pt x="47625" y="76199"/>
                </a:lnTo>
                <a:close/>
              </a:path>
              <a:path w="76200" h="74993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8500" y="4574433"/>
            <a:ext cx="1399540" cy="76200"/>
          </a:xfrm>
          <a:custGeom>
            <a:avLst/>
            <a:gdLst/>
            <a:ahLst/>
            <a:cxnLst/>
            <a:rect l="l" t="t" r="r" b="b"/>
            <a:pathLst>
              <a:path w="1399539" h="76200">
                <a:moveTo>
                  <a:pt x="1323036" y="0"/>
                </a:moveTo>
                <a:lnTo>
                  <a:pt x="1323036" y="28575"/>
                </a:lnTo>
                <a:lnTo>
                  <a:pt x="0" y="28575"/>
                </a:lnTo>
                <a:lnTo>
                  <a:pt x="0" y="47625"/>
                </a:lnTo>
                <a:lnTo>
                  <a:pt x="1323036" y="47625"/>
                </a:lnTo>
                <a:lnTo>
                  <a:pt x="1323036" y="76200"/>
                </a:lnTo>
                <a:lnTo>
                  <a:pt x="1399236" y="38100"/>
                </a:lnTo>
                <a:lnTo>
                  <a:pt x="13230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66474" y="4015080"/>
            <a:ext cx="76200" cy="469900"/>
          </a:xfrm>
          <a:custGeom>
            <a:avLst/>
            <a:gdLst/>
            <a:ahLst/>
            <a:cxnLst/>
            <a:rect l="l" t="t" r="r" b="b"/>
            <a:pathLst>
              <a:path w="76200" h="469900">
                <a:moveTo>
                  <a:pt x="38553" y="0"/>
                </a:moveTo>
                <a:lnTo>
                  <a:pt x="0" y="75971"/>
                </a:lnTo>
                <a:lnTo>
                  <a:pt x="28575" y="76141"/>
                </a:lnTo>
                <a:lnTo>
                  <a:pt x="26230" y="469421"/>
                </a:lnTo>
                <a:lnTo>
                  <a:pt x="45279" y="469534"/>
                </a:lnTo>
                <a:lnTo>
                  <a:pt x="47625" y="76255"/>
                </a:lnTo>
                <a:lnTo>
                  <a:pt x="76114" y="76255"/>
                </a:lnTo>
                <a:lnTo>
                  <a:pt x="38553" y="0"/>
                </a:lnTo>
                <a:close/>
              </a:path>
              <a:path w="76200" h="469900">
                <a:moveTo>
                  <a:pt x="76114" y="76255"/>
                </a:moveTo>
                <a:lnTo>
                  <a:pt x="47625" y="76255"/>
                </a:lnTo>
                <a:lnTo>
                  <a:pt x="76198" y="76426"/>
                </a:lnTo>
                <a:lnTo>
                  <a:pt x="76114" y="76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10579" y="2950141"/>
            <a:ext cx="4073138" cy="282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127</a:t>
            </a:fld>
            <a:endParaRPr spc="-15"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):</a:t>
            </a:r>
            <a:r>
              <a:rPr spc="-10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2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10" dirty="0"/>
              <a:t>l</a:t>
            </a:r>
            <a:r>
              <a:rPr spc="-20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1298928" y="1501136"/>
            <a:ext cx="5901055" cy="3649979"/>
          </a:xfrm>
          <a:custGeom>
            <a:avLst/>
            <a:gdLst/>
            <a:ahLst/>
            <a:cxnLst/>
            <a:rect l="l" t="t" r="r" b="b"/>
            <a:pathLst>
              <a:path w="5901055" h="3649979">
                <a:moveTo>
                  <a:pt x="5532555" y="0"/>
                </a:moveTo>
                <a:lnTo>
                  <a:pt x="368306" y="0"/>
                </a:lnTo>
                <a:lnTo>
                  <a:pt x="338099" y="1220"/>
                </a:lnTo>
                <a:lnTo>
                  <a:pt x="279798" y="10703"/>
                </a:lnTo>
                <a:lnTo>
                  <a:pt x="224945" y="28943"/>
                </a:lnTo>
                <a:lnTo>
                  <a:pt x="174298" y="55180"/>
                </a:lnTo>
                <a:lnTo>
                  <a:pt x="128616" y="88658"/>
                </a:lnTo>
                <a:lnTo>
                  <a:pt x="88658" y="128616"/>
                </a:lnTo>
                <a:lnTo>
                  <a:pt x="55180" y="174298"/>
                </a:lnTo>
                <a:lnTo>
                  <a:pt x="28943" y="224945"/>
                </a:lnTo>
                <a:lnTo>
                  <a:pt x="10703" y="279798"/>
                </a:lnTo>
                <a:lnTo>
                  <a:pt x="1220" y="338099"/>
                </a:lnTo>
                <a:lnTo>
                  <a:pt x="0" y="368306"/>
                </a:lnTo>
                <a:lnTo>
                  <a:pt x="0" y="3281541"/>
                </a:lnTo>
                <a:lnTo>
                  <a:pt x="4820" y="3341283"/>
                </a:lnTo>
                <a:lnTo>
                  <a:pt x="18776" y="3397955"/>
                </a:lnTo>
                <a:lnTo>
                  <a:pt x="41109" y="3450800"/>
                </a:lnTo>
                <a:lnTo>
                  <a:pt x="71061" y="3499059"/>
                </a:lnTo>
                <a:lnTo>
                  <a:pt x="107874" y="3541974"/>
                </a:lnTo>
                <a:lnTo>
                  <a:pt x="150789" y="3578787"/>
                </a:lnTo>
                <a:lnTo>
                  <a:pt x="199048" y="3608739"/>
                </a:lnTo>
                <a:lnTo>
                  <a:pt x="251893" y="3631072"/>
                </a:lnTo>
                <a:lnTo>
                  <a:pt x="308565" y="3645028"/>
                </a:lnTo>
                <a:lnTo>
                  <a:pt x="368306" y="3649849"/>
                </a:lnTo>
                <a:lnTo>
                  <a:pt x="5532555" y="3649849"/>
                </a:lnTo>
                <a:lnTo>
                  <a:pt x="5592297" y="3645028"/>
                </a:lnTo>
                <a:lnTo>
                  <a:pt x="5648969" y="3631072"/>
                </a:lnTo>
                <a:lnTo>
                  <a:pt x="5701814" y="3608739"/>
                </a:lnTo>
                <a:lnTo>
                  <a:pt x="5750073" y="3578787"/>
                </a:lnTo>
                <a:lnTo>
                  <a:pt x="5792988" y="3541974"/>
                </a:lnTo>
                <a:lnTo>
                  <a:pt x="5829801" y="3499059"/>
                </a:lnTo>
                <a:lnTo>
                  <a:pt x="5859753" y="3450800"/>
                </a:lnTo>
                <a:lnTo>
                  <a:pt x="5882086" y="3397955"/>
                </a:lnTo>
                <a:lnTo>
                  <a:pt x="5896042" y="3341283"/>
                </a:lnTo>
                <a:lnTo>
                  <a:pt x="5900863" y="3281541"/>
                </a:lnTo>
                <a:lnTo>
                  <a:pt x="5900863" y="368306"/>
                </a:lnTo>
                <a:lnTo>
                  <a:pt x="5896042" y="308565"/>
                </a:lnTo>
                <a:lnTo>
                  <a:pt x="5882086" y="251893"/>
                </a:lnTo>
                <a:lnTo>
                  <a:pt x="5859753" y="199048"/>
                </a:lnTo>
                <a:lnTo>
                  <a:pt x="5829801" y="150789"/>
                </a:lnTo>
                <a:lnTo>
                  <a:pt x="5792988" y="107874"/>
                </a:lnTo>
                <a:lnTo>
                  <a:pt x="5750073" y="71061"/>
                </a:lnTo>
                <a:lnTo>
                  <a:pt x="5701814" y="41109"/>
                </a:lnTo>
                <a:lnTo>
                  <a:pt x="5648969" y="18776"/>
                </a:lnTo>
                <a:lnTo>
                  <a:pt x="5592297" y="4820"/>
                </a:lnTo>
                <a:lnTo>
                  <a:pt x="5532555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8928" y="1501136"/>
            <a:ext cx="5901055" cy="3649979"/>
          </a:xfrm>
          <a:custGeom>
            <a:avLst/>
            <a:gdLst/>
            <a:ahLst/>
            <a:cxnLst/>
            <a:rect l="l" t="t" r="r" b="b"/>
            <a:pathLst>
              <a:path w="5901055" h="3649979">
                <a:moveTo>
                  <a:pt x="0" y="368307"/>
                </a:moveTo>
                <a:lnTo>
                  <a:pt x="4820" y="308565"/>
                </a:lnTo>
                <a:lnTo>
                  <a:pt x="18776" y="251893"/>
                </a:lnTo>
                <a:lnTo>
                  <a:pt x="41109" y="199048"/>
                </a:lnTo>
                <a:lnTo>
                  <a:pt x="71061" y="150789"/>
                </a:lnTo>
                <a:lnTo>
                  <a:pt x="107874" y="107874"/>
                </a:lnTo>
                <a:lnTo>
                  <a:pt x="150789" y="71061"/>
                </a:lnTo>
                <a:lnTo>
                  <a:pt x="199048" y="41109"/>
                </a:lnTo>
                <a:lnTo>
                  <a:pt x="251893" y="18776"/>
                </a:lnTo>
                <a:lnTo>
                  <a:pt x="308565" y="4820"/>
                </a:lnTo>
                <a:lnTo>
                  <a:pt x="368307" y="0"/>
                </a:lnTo>
                <a:lnTo>
                  <a:pt x="5532556" y="0"/>
                </a:lnTo>
                <a:lnTo>
                  <a:pt x="5592297" y="4820"/>
                </a:lnTo>
                <a:lnTo>
                  <a:pt x="5648969" y="18776"/>
                </a:lnTo>
                <a:lnTo>
                  <a:pt x="5701814" y="41109"/>
                </a:lnTo>
                <a:lnTo>
                  <a:pt x="5750073" y="71061"/>
                </a:lnTo>
                <a:lnTo>
                  <a:pt x="5792988" y="107874"/>
                </a:lnTo>
                <a:lnTo>
                  <a:pt x="5829801" y="150789"/>
                </a:lnTo>
                <a:lnTo>
                  <a:pt x="5859753" y="199048"/>
                </a:lnTo>
                <a:lnTo>
                  <a:pt x="5882086" y="251893"/>
                </a:lnTo>
                <a:lnTo>
                  <a:pt x="5896042" y="308565"/>
                </a:lnTo>
                <a:lnTo>
                  <a:pt x="5900863" y="368307"/>
                </a:lnTo>
                <a:lnTo>
                  <a:pt x="5900863" y="3281542"/>
                </a:lnTo>
                <a:lnTo>
                  <a:pt x="5896042" y="3341283"/>
                </a:lnTo>
                <a:lnTo>
                  <a:pt x="5882086" y="3397955"/>
                </a:lnTo>
                <a:lnTo>
                  <a:pt x="5859753" y="3450800"/>
                </a:lnTo>
                <a:lnTo>
                  <a:pt x="5829801" y="3499059"/>
                </a:lnTo>
                <a:lnTo>
                  <a:pt x="5792988" y="3541974"/>
                </a:lnTo>
                <a:lnTo>
                  <a:pt x="5750073" y="3578787"/>
                </a:lnTo>
                <a:lnTo>
                  <a:pt x="5701814" y="3608739"/>
                </a:lnTo>
                <a:lnTo>
                  <a:pt x="5648969" y="3631072"/>
                </a:lnTo>
                <a:lnTo>
                  <a:pt x="5592297" y="3645028"/>
                </a:lnTo>
                <a:lnTo>
                  <a:pt x="5532556" y="3649849"/>
                </a:lnTo>
                <a:lnTo>
                  <a:pt x="368307" y="3649849"/>
                </a:lnTo>
                <a:lnTo>
                  <a:pt x="308565" y="3645028"/>
                </a:lnTo>
                <a:lnTo>
                  <a:pt x="251893" y="3631072"/>
                </a:lnTo>
                <a:lnTo>
                  <a:pt x="199048" y="3608739"/>
                </a:lnTo>
                <a:lnTo>
                  <a:pt x="150789" y="3578787"/>
                </a:lnTo>
                <a:lnTo>
                  <a:pt x="107874" y="3541974"/>
                </a:lnTo>
                <a:lnTo>
                  <a:pt x="71061" y="3499059"/>
                </a:lnTo>
                <a:lnTo>
                  <a:pt x="41109" y="3450800"/>
                </a:lnTo>
                <a:lnTo>
                  <a:pt x="18776" y="3397955"/>
                </a:lnTo>
                <a:lnTo>
                  <a:pt x="4820" y="3341283"/>
                </a:lnTo>
                <a:lnTo>
                  <a:pt x="0" y="3281542"/>
                </a:lnTo>
                <a:lnTo>
                  <a:pt x="0" y="36830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8084" y="3605588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746" y="0"/>
                </a:moveTo>
                <a:lnTo>
                  <a:pt x="155543" y="5950"/>
                </a:lnTo>
                <a:lnTo>
                  <a:pt x="110654" y="22853"/>
                </a:lnTo>
                <a:lnTo>
                  <a:pt x="71499" y="49285"/>
                </a:lnTo>
                <a:lnTo>
                  <a:pt x="39504" y="83825"/>
                </a:lnTo>
                <a:lnTo>
                  <a:pt x="16090" y="125049"/>
                </a:lnTo>
                <a:lnTo>
                  <a:pt x="2679" y="171534"/>
                </a:lnTo>
                <a:lnTo>
                  <a:pt x="0" y="204745"/>
                </a:lnTo>
                <a:lnTo>
                  <a:pt x="678" y="221537"/>
                </a:lnTo>
                <a:lnTo>
                  <a:pt x="10438" y="269461"/>
                </a:lnTo>
                <a:lnTo>
                  <a:pt x="30675" y="312597"/>
                </a:lnTo>
                <a:lnTo>
                  <a:pt x="59969" y="349523"/>
                </a:lnTo>
                <a:lnTo>
                  <a:pt x="96895" y="378816"/>
                </a:lnTo>
                <a:lnTo>
                  <a:pt x="140031" y="399054"/>
                </a:lnTo>
                <a:lnTo>
                  <a:pt x="187954" y="408813"/>
                </a:lnTo>
                <a:lnTo>
                  <a:pt x="204746" y="409492"/>
                </a:lnTo>
                <a:lnTo>
                  <a:pt x="221539" y="408813"/>
                </a:lnTo>
                <a:lnTo>
                  <a:pt x="269462" y="399054"/>
                </a:lnTo>
                <a:lnTo>
                  <a:pt x="312598" y="378816"/>
                </a:lnTo>
                <a:lnTo>
                  <a:pt x="349524" y="349523"/>
                </a:lnTo>
                <a:lnTo>
                  <a:pt x="378817" y="312597"/>
                </a:lnTo>
                <a:lnTo>
                  <a:pt x="399055" y="269461"/>
                </a:lnTo>
                <a:lnTo>
                  <a:pt x="408814" y="221537"/>
                </a:lnTo>
                <a:lnTo>
                  <a:pt x="409493" y="204745"/>
                </a:lnTo>
                <a:lnTo>
                  <a:pt x="408814" y="187953"/>
                </a:lnTo>
                <a:lnTo>
                  <a:pt x="399055" y="140029"/>
                </a:lnTo>
                <a:lnTo>
                  <a:pt x="378817" y="96894"/>
                </a:lnTo>
                <a:lnTo>
                  <a:pt x="349524" y="59968"/>
                </a:lnTo>
                <a:lnTo>
                  <a:pt x="312598" y="30675"/>
                </a:lnTo>
                <a:lnTo>
                  <a:pt x="269462" y="10438"/>
                </a:lnTo>
                <a:lnTo>
                  <a:pt x="221539" y="678"/>
                </a:lnTo>
                <a:lnTo>
                  <a:pt x="20474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8084" y="3605588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0" y="204746"/>
                </a:moveTo>
                <a:lnTo>
                  <a:pt x="5950" y="155543"/>
                </a:lnTo>
                <a:lnTo>
                  <a:pt x="22853" y="110653"/>
                </a:lnTo>
                <a:lnTo>
                  <a:pt x="49286" y="71499"/>
                </a:lnTo>
                <a:lnTo>
                  <a:pt x="83825" y="39504"/>
                </a:lnTo>
                <a:lnTo>
                  <a:pt x="125049" y="16089"/>
                </a:lnTo>
                <a:lnTo>
                  <a:pt x="171535" y="2679"/>
                </a:lnTo>
                <a:lnTo>
                  <a:pt x="204746" y="0"/>
                </a:lnTo>
                <a:lnTo>
                  <a:pt x="221538" y="678"/>
                </a:lnTo>
                <a:lnTo>
                  <a:pt x="269462" y="10438"/>
                </a:lnTo>
                <a:lnTo>
                  <a:pt x="312598" y="30675"/>
                </a:lnTo>
                <a:lnTo>
                  <a:pt x="349524" y="59968"/>
                </a:lnTo>
                <a:lnTo>
                  <a:pt x="378817" y="96894"/>
                </a:lnTo>
                <a:lnTo>
                  <a:pt x="399054" y="140030"/>
                </a:lnTo>
                <a:lnTo>
                  <a:pt x="408814" y="187954"/>
                </a:lnTo>
                <a:lnTo>
                  <a:pt x="409493" y="204746"/>
                </a:lnTo>
                <a:lnTo>
                  <a:pt x="408814" y="221538"/>
                </a:lnTo>
                <a:lnTo>
                  <a:pt x="399054" y="269462"/>
                </a:lnTo>
                <a:lnTo>
                  <a:pt x="378817" y="312598"/>
                </a:lnTo>
                <a:lnTo>
                  <a:pt x="349524" y="349524"/>
                </a:lnTo>
                <a:lnTo>
                  <a:pt x="312598" y="378817"/>
                </a:lnTo>
                <a:lnTo>
                  <a:pt x="269462" y="399054"/>
                </a:lnTo>
                <a:lnTo>
                  <a:pt x="221538" y="408814"/>
                </a:lnTo>
                <a:lnTo>
                  <a:pt x="204746" y="409493"/>
                </a:lnTo>
                <a:lnTo>
                  <a:pt x="187954" y="408814"/>
                </a:lnTo>
                <a:lnTo>
                  <a:pt x="140030" y="399054"/>
                </a:lnTo>
                <a:lnTo>
                  <a:pt x="96894" y="378817"/>
                </a:lnTo>
                <a:lnTo>
                  <a:pt x="59968" y="349524"/>
                </a:lnTo>
                <a:lnTo>
                  <a:pt x="30675" y="312598"/>
                </a:lnTo>
                <a:lnTo>
                  <a:pt x="10438" y="269462"/>
                </a:lnTo>
                <a:lnTo>
                  <a:pt x="678" y="221538"/>
                </a:lnTo>
                <a:lnTo>
                  <a:pt x="0" y="20474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5336" y="3772235"/>
            <a:ext cx="457834" cy="76200"/>
          </a:xfrm>
          <a:custGeom>
            <a:avLst/>
            <a:gdLst/>
            <a:ahLst/>
            <a:cxnLst/>
            <a:rect l="l" t="t" r="r" b="b"/>
            <a:pathLst>
              <a:path w="457835" h="76200">
                <a:moveTo>
                  <a:pt x="1" y="28573"/>
                </a:moveTo>
                <a:lnTo>
                  <a:pt x="0" y="47623"/>
                </a:lnTo>
                <a:lnTo>
                  <a:pt x="381281" y="47625"/>
                </a:lnTo>
                <a:lnTo>
                  <a:pt x="381281" y="76200"/>
                </a:lnTo>
                <a:lnTo>
                  <a:pt x="457481" y="38100"/>
                </a:lnTo>
                <a:lnTo>
                  <a:pt x="438431" y="28575"/>
                </a:lnTo>
                <a:lnTo>
                  <a:pt x="1" y="28573"/>
                </a:lnTo>
                <a:close/>
              </a:path>
              <a:path w="457835" h="76200">
                <a:moveTo>
                  <a:pt x="381281" y="0"/>
                </a:moveTo>
                <a:lnTo>
                  <a:pt x="381281" y="28575"/>
                </a:lnTo>
                <a:lnTo>
                  <a:pt x="438431" y="28575"/>
                </a:lnTo>
                <a:lnTo>
                  <a:pt x="3812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97577" y="2878067"/>
            <a:ext cx="545465" cy="942340"/>
          </a:xfrm>
          <a:custGeom>
            <a:avLst/>
            <a:gdLst/>
            <a:ahLst/>
            <a:cxnLst/>
            <a:rect l="l" t="t" r="r" b="b"/>
            <a:pathLst>
              <a:path w="545464" h="942339">
                <a:moveTo>
                  <a:pt x="469258" y="0"/>
                </a:moveTo>
                <a:lnTo>
                  <a:pt x="469258" y="28575"/>
                </a:lnTo>
                <a:lnTo>
                  <a:pt x="271832" y="28575"/>
                </a:lnTo>
                <a:lnTo>
                  <a:pt x="267567" y="32838"/>
                </a:lnTo>
                <a:lnTo>
                  <a:pt x="267567" y="922741"/>
                </a:lnTo>
                <a:lnTo>
                  <a:pt x="0" y="922741"/>
                </a:lnTo>
                <a:lnTo>
                  <a:pt x="0" y="941791"/>
                </a:lnTo>
                <a:lnTo>
                  <a:pt x="282352" y="941791"/>
                </a:lnTo>
                <a:lnTo>
                  <a:pt x="286617" y="937526"/>
                </a:lnTo>
                <a:lnTo>
                  <a:pt x="286617" y="47625"/>
                </a:lnTo>
                <a:lnTo>
                  <a:pt x="526408" y="47625"/>
                </a:lnTo>
                <a:lnTo>
                  <a:pt x="545458" y="38100"/>
                </a:lnTo>
                <a:lnTo>
                  <a:pt x="469258" y="0"/>
                </a:lnTo>
                <a:close/>
              </a:path>
              <a:path w="545464" h="942339">
                <a:moveTo>
                  <a:pt x="526408" y="47625"/>
                </a:moveTo>
                <a:lnTo>
                  <a:pt x="469258" y="47625"/>
                </a:lnTo>
                <a:lnTo>
                  <a:pt x="469258" y="76200"/>
                </a:lnTo>
                <a:lnTo>
                  <a:pt x="526408" y="476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7577" y="3467512"/>
            <a:ext cx="588010" cy="352425"/>
          </a:xfrm>
          <a:custGeom>
            <a:avLst/>
            <a:gdLst/>
            <a:ahLst/>
            <a:cxnLst/>
            <a:rect l="l" t="t" r="r" b="b"/>
            <a:pathLst>
              <a:path w="588010" h="352425">
                <a:moveTo>
                  <a:pt x="511647" y="0"/>
                </a:moveTo>
                <a:lnTo>
                  <a:pt x="511647" y="28575"/>
                </a:lnTo>
                <a:lnTo>
                  <a:pt x="271833" y="28575"/>
                </a:lnTo>
                <a:lnTo>
                  <a:pt x="267568" y="32839"/>
                </a:lnTo>
                <a:lnTo>
                  <a:pt x="267568" y="333296"/>
                </a:lnTo>
                <a:lnTo>
                  <a:pt x="0" y="333296"/>
                </a:lnTo>
                <a:lnTo>
                  <a:pt x="0" y="352346"/>
                </a:lnTo>
                <a:lnTo>
                  <a:pt x="282354" y="352346"/>
                </a:lnTo>
                <a:lnTo>
                  <a:pt x="286618" y="348081"/>
                </a:lnTo>
                <a:lnTo>
                  <a:pt x="286618" y="47625"/>
                </a:lnTo>
                <a:lnTo>
                  <a:pt x="568797" y="47625"/>
                </a:lnTo>
                <a:lnTo>
                  <a:pt x="587847" y="38100"/>
                </a:lnTo>
                <a:lnTo>
                  <a:pt x="511647" y="0"/>
                </a:lnTo>
                <a:close/>
              </a:path>
              <a:path w="588010" h="352425">
                <a:moveTo>
                  <a:pt x="568797" y="47625"/>
                </a:moveTo>
                <a:lnTo>
                  <a:pt x="511647" y="47625"/>
                </a:lnTo>
                <a:lnTo>
                  <a:pt x="511647" y="76200"/>
                </a:lnTo>
                <a:lnTo>
                  <a:pt x="568797" y="4762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7577" y="3800809"/>
            <a:ext cx="560070" cy="336550"/>
          </a:xfrm>
          <a:custGeom>
            <a:avLst/>
            <a:gdLst/>
            <a:ahLst/>
            <a:cxnLst/>
            <a:rect l="l" t="t" r="r" b="b"/>
            <a:pathLst>
              <a:path w="560070" h="336550">
                <a:moveTo>
                  <a:pt x="284988" y="0"/>
                </a:moveTo>
                <a:lnTo>
                  <a:pt x="0" y="0"/>
                </a:lnTo>
                <a:lnTo>
                  <a:pt x="0" y="19050"/>
                </a:lnTo>
                <a:lnTo>
                  <a:pt x="270202" y="19050"/>
                </a:lnTo>
                <a:lnTo>
                  <a:pt x="270202" y="303510"/>
                </a:lnTo>
                <a:lnTo>
                  <a:pt x="274467" y="307775"/>
                </a:lnTo>
                <a:lnTo>
                  <a:pt x="483254" y="307775"/>
                </a:lnTo>
                <a:lnTo>
                  <a:pt x="483254" y="336350"/>
                </a:lnTo>
                <a:lnTo>
                  <a:pt x="559454" y="298250"/>
                </a:lnTo>
                <a:lnTo>
                  <a:pt x="540404" y="288725"/>
                </a:lnTo>
                <a:lnTo>
                  <a:pt x="289252" y="288725"/>
                </a:lnTo>
                <a:lnTo>
                  <a:pt x="289252" y="4264"/>
                </a:lnTo>
                <a:lnTo>
                  <a:pt x="284988" y="0"/>
                </a:lnTo>
                <a:close/>
              </a:path>
              <a:path w="560070" h="336550">
                <a:moveTo>
                  <a:pt x="483254" y="260150"/>
                </a:moveTo>
                <a:lnTo>
                  <a:pt x="483254" y="288725"/>
                </a:lnTo>
                <a:lnTo>
                  <a:pt x="540404" y="288725"/>
                </a:lnTo>
                <a:lnTo>
                  <a:pt x="483254" y="26015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7577" y="3800809"/>
            <a:ext cx="545465" cy="1055370"/>
          </a:xfrm>
          <a:custGeom>
            <a:avLst/>
            <a:gdLst/>
            <a:ahLst/>
            <a:cxnLst/>
            <a:rect l="l" t="t" r="r" b="b"/>
            <a:pathLst>
              <a:path w="545464" h="1055370">
                <a:moveTo>
                  <a:pt x="277990" y="0"/>
                </a:moveTo>
                <a:lnTo>
                  <a:pt x="0" y="0"/>
                </a:lnTo>
                <a:lnTo>
                  <a:pt x="0" y="19050"/>
                </a:lnTo>
                <a:lnTo>
                  <a:pt x="263204" y="19050"/>
                </a:lnTo>
                <a:lnTo>
                  <a:pt x="263204" y="1022123"/>
                </a:lnTo>
                <a:lnTo>
                  <a:pt x="267469" y="1026388"/>
                </a:lnTo>
                <a:lnTo>
                  <a:pt x="469258" y="1026388"/>
                </a:lnTo>
                <a:lnTo>
                  <a:pt x="469258" y="1054963"/>
                </a:lnTo>
                <a:lnTo>
                  <a:pt x="545458" y="1016863"/>
                </a:lnTo>
                <a:lnTo>
                  <a:pt x="526408" y="1007338"/>
                </a:lnTo>
                <a:lnTo>
                  <a:pt x="282254" y="1007338"/>
                </a:lnTo>
                <a:lnTo>
                  <a:pt x="282254" y="4264"/>
                </a:lnTo>
                <a:lnTo>
                  <a:pt x="277990" y="0"/>
                </a:lnTo>
                <a:close/>
              </a:path>
              <a:path w="545464" h="1055370">
                <a:moveTo>
                  <a:pt x="469258" y="978763"/>
                </a:moveTo>
                <a:lnTo>
                  <a:pt x="469258" y="1007338"/>
                </a:lnTo>
                <a:lnTo>
                  <a:pt x="526408" y="1007338"/>
                </a:lnTo>
                <a:lnTo>
                  <a:pt x="469258" y="97876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6696" y="2003408"/>
            <a:ext cx="2287270" cy="76200"/>
          </a:xfrm>
          <a:custGeom>
            <a:avLst/>
            <a:gdLst/>
            <a:ahLst/>
            <a:cxnLst/>
            <a:rect l="l" t="t" r="r" b="b"/>
            <a:pathLst>
              <a:path w="2287270" h="76200">
                <a:moveTo>
                  <a:pt x="2267854" y="47625"/>
                </a:moveTo>
                <a:lnTo>
                  <a:pt x="2210824" y="47625"/>
                </a:lnTo>
                <a:lnTo>
                  <a:pt x="2210853" y="76200"/>
                </a:lnTo>
                <a:lnTo>
                  <a:pt x="2267854" y="47625"/>
                </a:lnTo>
                <a:close/>
              </a:path>
              <a:path w="2287270" h="76200">
                <a:moveTo>
                  <a:pt x="2210773" y="0"/>
                </a:moveTo>
                <a:lnTo>
                  <a:pt x="2210804" y="28575"/>
                </a:lnTo>
                <a:lnTo>
                  <a:pt x="0" y="30894"/>
                </a:lnTo>
                <a:lnTo>
                  <a:pt x="19" y="49944"/>
                </a:lnTo>
                <a:lnTo>
                  <a:pt x="2267854" y="47625"/>
                </a:lnTo>
                <a:lnTo>
                  <a:pt x="2287014" y="38019"/>
                </a:lnTo>
                <a:lnTo>
                  <a:pt x="221077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0928" y="2227372"/>
            <a:ext cx="76200" cy="435609"/>
          </a:xfrm>
          <a:custGeom>
            <a:avLst/>
            <a:gdLst/>
            <a:ahLst/>
            <a:cxnLst/>
            <a:rect l="l" t="t" r="r" b="b"/>
            <a:pathLst>
              <a:path w="76200" h="435610">
                <a:moveTo>
                  <a:pt x="47625" y="76200"/>
                </a:moveTo>
                <a:lnTo>
                  <a:pt x="28575" y="76200"/>
                </a:lnTo>
                <a:lnTo>
                  <a:pt x="28576" y="435086"/>
                </a:lnTo>
                <a:lnTo>
                  <a:pt x="47626" y="435086"/>
                </a:lnTo>
                <a:lnTo>
                  <a:pt x="47625" y="76200"/>
                </a:lnTo>
                <a:close/>
              </a:path>
              <a:path w="76200" h="4356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7886" y="3512732"/>
            <a:ext cx="650240" cy="335280"/>
          </a:xfrm>
          <a:custGeom>
            <a:avLst/>
            <a:gdLst/>
            <a:ahLst/>
            <a:cxnLst/>
            <a:rect l="l" t="t" r="r" b="b"/>
            <a:pathLst>
              <a:path w="650239" h="335279">
                <a:moveTo>
                  <a:pt x="330175" y="0"/>
                </a:moveTo>
                <a:lnTo>
                  <a:pt x="0" y="0"/>
                </a:lnTo>
                <a:lnTo>
                  <a:pt x="0" y="19050"/>
                </a:lnTo>
                <a:lnTo>
                  <a:pt x="315390" y="19050"/>
                </a:lnTo>
                <a:lnTo>
                  <a:pt x="315390" y="301910"/>
                </a:lnTo>
                <a:lnTo>
                  <a:pt x="319655" y="306174"/>
                </a:lnTo>
                <a:lnTo>
                  <a:pt x="573631" y="306174"/>
                </a:lnTo>
                <a:lnTo>
                  <a:pt x="573631" y="334749"/>
                </a:lnTo>
                <a:lnTo>
                  <a:pt x="649831" y="296649"/>
                </a:lnTo>
                <a:lnTo>
                  <a:pt x="630781" y="287124"/>
                </a:lnTo>
                <a:lnTo>
                  <a:pt x="334440" y="287124"/>
                </a:lnTo>
                <a:lnTo>
                  <a:pt x="334440" y="4264"/>
                </a:lnTo>
                <a:lnTo>
                  <a:pt x="330175" y="0"/>
                </a:lnTo>
                <a:close/>
              </a:path>
              <a:path w="650239" h="335279">
                <a:moveTo>
                  <a:pt x="573631" y="258549"/>
                </a:moveTo>
                <a:lnTo>
                  <a:pt x="573631" y="287124"/>
                </a:lnTo>
                <a:lnTo>
                  <a:pt x="630781" y="287124"/>
                </a:lnTo>
                <a:lnTo>
                  <a:pt x="573631" y="25854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7885" y="3912697"/>
            <a:ext cx="664210" cy="245745"/>
          </a:xfrm>
          <a:custGeom>
            <a:avLst/>
            <a:gdLst/>
            <a:ahLst/>
            <a:cxnLst/>
            <a:rect l="l" t="t" r="r" b="b"/>
            <a:pathLst>
              <a:path w="664210" h="245745">
                <a:moveTo>
                  <a:pt x="587626" y="0"/>
                </a:moveTo>
                <a:lnTo>
                  <a:pt x="587626" y="28574"/>
                </a:lnTo>
                <a:lnTo>
                  <a:pt x="326652" y="28574"/>
                </a:lnTo>
                <a:lnTo>
                  <a:pt x="322388" y="32839"/>
                </a:lnTo>
                <a:lnTo>
                  <a:pt x="322388" y="226123"/>
                </a:lnTo>
                <a:lnTo>
                  <a:pt x="0" y="226123"/>
                </a:lnTo>
                <a:lnTo>
                  <a:pt x="0" y="245173"/>
                </a:lnTo>
                <a:lnTo>
                  <a:pt x="337173" y="245173"/>
                </a:lnTo>
                <a:lnTo>
                  <a:pt x="341438" y="240908"/>
                </a:lnTo>
                <a:lnTo>
                  <a:pt x="341438" y="47624"/>
                </a:lnTo>
                <a:lnTo>
                  <a:pt x="644776" y="47624"/>
                </a:lnTo>
                <a:lnTo>
                  <a:pt x="663826" y="38099"/>
                </a:lnTo>
                <a:lnTo>
                  <a:pt x="587626" y="0"/>
                </a:lnTo>
                <a:close/>
              </a:path>
              <a:path w="664210" h="245745">
                <a:moveTo>
                  <a:pt x="644776" y="47624"/>
                </a:moveTo>
                <a:lnTo>
                  <a:pt x="587626" y="47624"/>
                </a:lnTo>
                <a:lnTo>
                  <a:pt x="587626" y="76199"/>
                </a:lnTo>
                <a:lnTo>
                  <a:pt x="644776" y="4762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67407" y="1876066"/>
            <a:ext cx="120840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3305" algn="l"/>
              </a:tabLst>
            </a:pPr>
            <a:r>
              <a:rPr sz="2400" dirty="0">
                <a:latin typeface="MS Mincho"/>
                <a:cs typeface="MS Mincho"/>
              </a:rPr>
              <a:t>☉	</a:t>
            </a:r>
            <a:r>
              <a:rPr sz="3600" baseline="1157" dirty="0">
                <a:latin typeface="Calibri"/>
                <a:cs typeface="Calibri"/>
              </a:rPr>
              <a:t>+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2679" y="1851359"/>
            <a:ext cx="499109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30" baseline="13020" dirty="0">
                <a:latin typeface="Calibri"/>
                <a:cs typeface="Calibri"/>
              </a:rPr>
              <a:t>c</a:t>
            </a:r>
            <a:r>
              <a:rPr sz="2100" spc="-6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1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3883" y="4455512"/>
            <a:ext cx="53721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60" baseline="13020" dirty="0">
                <a:latin typeface="Calibri"/>
                <a:cs typeface="Calibri"/>
              </a:rPr>
              <a:t>h</a:t>
            </a:r>
            <a:r>
              <a:rPr sz="2100" spc="-6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1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6367" y="5541698"/>
            <a:ext cx="29337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x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57907" y="2711668"/>
            <a:ext cx="1498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12663" y="3316310"/>
            <a:ext cx="240029" cy="171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0325">
              <a:lnSpc>
                <a:spcPct val="116900"/>
              </a:lnSpc>
            </a:pPr>
            <a:r>
              <a:rPr sz="3200" dirty="0">
                <a:latin typeface="Calibri"/>
                <a:cs typeface="Calibri"/>
              </a:rPr>
              <a:t>i 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3200" dirty="0">
                <a:latin typeface="Calibri"/>
                <a:cs typeface="Calibri"/>
              </a:rPr>
              <a:t>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1061" y="3617865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22128" y="3683739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MS Mincho"/>
                <a:cs typeface="MS Mincho"/>
              </a:rPr>
              <a:t>☉</a:t>
            </a:r>
            <a:endParaRPr sz="2400">
              <a:latin typeface="MS Mincho"/>
              <a:cs typeface="MS Minch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51405" y="2005368"/>
            <a:ext cx="516890" cy="76200"/>
          </a:xfrm>
          <a:custGeom>
            <a:avLst/>
            <a:gdLst/>
            <a:ahLst/>
            <a:cxnLst/>
            <a:rect l="l" t="t" r="r" b="b"/>
            <a:pathLst>
              <a:path w="516889" h="76200">
                <a:moveTo>
                  <a:pt x="88" y="26529"/>
                </a:moveTo>
                <a:lnTo>
                  <a:pt x="0" y="45579"/>
                </a:lnTo>
                <a:lnTo>
                  <a:pt x="440465" y="47623"/>
                </a:lnTo>
                <a:lnTo>
                  <a:pt x="440333" y="76198"/>
                </a:lnTo>
                <a:lnTo>
                  <a:pt x="516709" y="38453"/>
                </a:lnTo>
                <a:lnTo>
                  <a:pt x="497178" y="28573"/>
                </a:lnTo>
                <a:lnTo>
                  <a:pt x="440554" y="28573"/>
                </a:lnTo>
                <a:lnTo>
                  <a:pt x="88" y="26529"/>
                </a:lnTo>
                <a:close/>
              </a:path>
              <a:path w="516889" h="76200">
                <a:moveTo>
                  <a:pt x="440687" y="0"/>
                </a:moveTo>
                <a:lnTo>
                  <a:pt x="440554" y="28573"/>
                </a:lnTo>
                <a:lnTo>
                  <a:pt x="497178" y="28573"/>
                </a:lnTo>
                <a:lnTo>
                  <a:pt x="44068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9128" y="2227516"/>
            <a:ext cx="76200" cy="1395730"/>
          </a:xfrm>
          <a:custGeom>
            <a:avLst/>
            <a:gdLst/>
            <a:ahLst/>
            <a:cxnLst/>
            <a:rect l="l" t="t" r="r" b="b"/>
            <a:pathLst>
              <a:path w="76200" h="1395729">
                <a:moveTo>
                  <a:pt x="47625" y="76200"/>
                </a:moveTo>
                <a:lnTo>
                  <a:pt x="28575" y="76200"/>
                </a:lnTo>
                <a:lnTo>
                  <a:pt x="28575" y="1395636"/>
                </a:lnTo>
                <a:lnTo>
                  <a:pt x="47625" y="1395636"/>
                </a:lnTo>
                <a:lnTo>
                  <a:pt x="47625" y="76200"/>
                </a:lnTo>
                <a:close/>
              </a:path>
              <a:path w="76200" h="13957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72767" y="1816049"/>
            <a:ext cx="2876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06167" y="2005722"/>
            <a:ext cx="531495" cy="76200"/>
          </a:xfrm>
          <a:custGeom>
            <a:avLst/>
            <a:gdLst/>
            <a:ahLst/>
            <a:cxnLst/>
            <a:rect l="l" t="t" r="r" b="b"/>
            <a:pathLst>
              <a:path w="531495" h="76200">
                <a:moveTo>
                  <a:pt x="0" y="28573"/>
                </a:moveTo>
                <a:lnTo>
                  <a:pt x="0" y="47623"/>
                </a:lnTo>
                <a:lnTo>
                  <a:pt x="455261" y="47625"/>
                </a:lnTo>
                <a:lnTo>
                  <a:pt x="455261" y="76200"/>
                </a:lnTo>
                <a:lnTo>
                  <a:pt x="531461" y="38100"/>
                </a:lnTo>
                <a:lnTo>
                  <a:pt x="512411" y="28575"/>
                </a:lnTo>
                <a:lnTo>
                  <a:pt x="0" y="28573"/>
                </a:lnTo>
                <a:close/>
              </a:path>
              <a:path w="531495" h="76200">
                <a:moveTo>
                  <a:pt x="455261" y="0"/>
                </a:moveTo>
                <a:lnTo>
                  <a:pt x="455261" y="28575"/>
                </a:lnTo>
                <a:lnTo>
                  <a:pt x="512411" y="28575"/>
                </a:lnTo>
                <a:lnTo>
                  <a:pt x="4552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411186" y="3769625"/>
            <a:ext cx="61214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78327" y="2340686"/>
            <a:ext cx="76200" cy="1282700"/>
          </a:xfrm>
          <a:custGeom>
            <a:avLst/>
            <a:gdLst/>
            <a:ahLst/>
            <a:cxnLst/>
            <a:rect l="l" t="t" r="r" b="b"/>
            <a:pathLst>
              <a:path w="76200" h="1282700">
                <a:moveTo>
                  <a:pt x="76200" y="1206266"/>
                </a:moveTo>
                <a:lnTo>
                  <a:pt x="0" y="1206266"/>
                </a:lnTo>
                <a:lnTo>
                  <a:pt x="38100" y="1282466"/>
                </a:lnTo>
                <a:lnTo>
                  <a:pt x="76200" y="1206266"/>
                </a:lnTo>
                <a:close/>
              </a:path>
              <a:path w="76200" h="1282700">
                <a:moveTo>
                  <a:pt x="47625" y="0"/>
                </a:moveTo>
                <a:lnTo>
                  <a:pt x="28575" y="0"/>
                </a:lnTo>
                <a:lnTo>
                  <a:pt x="28575" y="1206266"/>
                </a:lnTo>
                <a:lnTo>
                  <a:pt x="47625" y="1206266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08956" y="4622661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dirty="0">
                <a:latin typeface="MS Mincho"/>
                <a:cs typeface="MS Mincho"/>
              </a:rPr>
              <a:t>☉</a:t>
            </a:r>
            <a:endParaRPr sz="2400">
              <a:latin typeface="MS Mincho"/>
              <a:cs typeface="MS Minch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66725" y="4749915"/>
            <a:ext cx="1588770" cy="76200"/>
          </a:xfrm>
          <a:custGeom>
            <a:avLst/>
            <a:gdLst/>
            <a:ahLst/>
            <a:cxnLst/>
            <a:rect l="l" t="t" r="r" b="b"/>
            <a:pathLst>
              <a:path w="1588770" h="76200">
                <a:moveTo>
                  <a:pt x="1512186" y="0"/>
                </a:moveTo>
                <a:lnTo>
                  <a:pt x="1512186" y="28575"/>
                </a:lnTo>
                <a:lnTo>
                  <a:pt x="0" y="28575"/>
                </a:lnTo>
                <a:lnTo>
                  <a:pt x="0" y="47625"/>
                </a:lnTo>
                <a:lnTo>
                  <a:pt x="1512186" y="47625"/>
                </a:lnTo>
                <a:lnTo>
                  <a:pt x="1512186" y="76200"/>
                </a:lnTo>
                <a:lnTo>
                  <a:pt x="1588386" y="38101"/>
                </a:lnTo>
                <a:lnTo>
                  <a:pt x="15121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15969" y="4595544"/>
            <a:ext cx="3257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0" dirty="0">
                <a:latin typeface="Calibri"/>
                <a:cs typeface="Calibri"/>
              </a:rPr>
              <a:t>h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41504" y="2005722"/>
            <a:ext cx="1654175" cy="76200"/>
          </a:xfrm>
          <a:custGeom>
            <a:avLst/>
            <a:gdLst/>
            <a:ahLst/>
            <a:cxnLst/>
            <a:rect l="l" t="t" r="r" b="b"/>
            <a:pathLst>
              <a:path w="1654175" h="76200">
                <a:moveTo>
                  <a:pt x="0" y="28573"/>
                </a:moveTo>
                <a:lnTo>
                  <a:pt x="0" y="47623"/>
                </a:lnTo>
                <a:lnTo>
                  <a:pt x="1577769" y="47625"/>
                </a:lnTo>
                <a:lnTo>
                  <a:pt x="1577769" y="76200"/>
                </a:lnTo>
                <a:lnTo>
                  <a:pt x="1653969" y="38100"/>
                </a:lnTo>
                <a:lnTo>
                  <a:pt x="1634919" y="28575"/>
                </a:lnTo>
                <a:lnTo>
                  <a:pt x="0" y="28573"/>
                </a:lnTo>
                <a:close/>
              </a:path>
              <a:path w="1654175" h="76200">
                <a:moveTo>
                  <a:pt x="1577769" y="0"/>
                </a:moveTo>
                <a:lnTo>
                  <a:pt x="1577769" y="28575"/>
                </a:lnTo>
                <a:lnTo>
                  <a:pt x="1634919" y="28575"/>
                </a:lnTo>
                <a:lnTo>
                  <a:pt x="157776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49684" y="4749906"/>
            <a:ext cx="531495" cy="76200"/>
          </a:xfrm>
          <a:custGeom>
            <a:avLst/>
            <a:gdLst/>
            <a:ahLst/>
            <a:cxnLst/>
            <a:rect l="l" t="t" r="r" b="b"/>
            <a:pathLst>
              <a:path w="531495" h="76200">
                <a:moveTo>
                  <a:pt x="0" y="28573"/>
                </a:moveTo>
                <a:lnTo>
                  <a:pt x="0" y="47623"/>
                </a:lnTo>
                <a:lnTo>
                  <a:pt x="455261" y="47625"/>
                </a:lnTo>
                <a:lnTo>
                  <a:pt x="455261" y="76200"/>
                </a:lnTo>
                <a:lnTo>
                  <a:pt x="531461" y="38100"/>
                </a:lnTo>
                <a:lnTo>
                  <a:pt x="512411" y="28575"/>
                </a:lnTo>
                <a:lnTo>
                  <a:pt x="0" y="28573"/>
                </a:lnTo>
                <a:close/>
              </a:path>
              <a:path w="531495" h="76200">
                <a:moveTo>
                  <a:pt x="455261" y="0"/>
                </a:moveTo>
                <a:lnTo>
                  <a:pt x="455261" y="28575"/>
                </a:lnTo>
                <a:lnTo>
                  <a:pt x="512411" y="28575"/>
                </a:lnTo>
                <a:lnTo>
                  <a:pt x="45526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24090" y="4749906"/>
            <a:ext cx="728345" cy="76200"/>
          </a:xfrm>
          <a:custGeom>
            <a:avLst/>
            <a:gdLst/>
            <a:ahLst/>
            <a:cxnLst/>
            <a:rect l="l" t="t" r="r" b="b"/>
            <a:pathLst>
              <a:path w="728345" h="76200">
                <a:moveTo>
                  <a:pt x="0" y="28573"/>
                </a:moveTo>
                <a:lnTo>
                  <a:pt x="0" y="47623"/>
                </a:lnTo>
                <a:lnTo>
                  <a:pt x="651610" y="47625"/>
                </a:lnTo>
                <a:lnTo>
                  <a:pt x="651610" y="76200"/>
                </a:lnTo>
                <a:lnTo>
                  <a:pt x="727810" y="38100"/>
                </a:lnTo>
                <a:lnTo>
                  <a:pt x="708760" y="28575"/>
                </a:lnTo>
                <a:lnTo>
                  <a:pt x="0" y="28573"/>
                </a:lnTo>
                <a:close/>
              </a:path>
              <a:path w="728345" h="76200">
                <a:moveTo>
                  <a:pt x="651610" y="0"/>
                </a:moveTo>
                <a:lnTo>
                  <a:pt x="651610" y="28575"/>
                </a:lnTo>
                <a:lnTo>
                  <a:pt x="708760" y="28575"/>
                </a:lnTo>
                <a:lnTo>
                  <a:pt x="65161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78337" y="4101708"/>
            <a:ext cx="76200" cy="445134"/>
          </a:xfrm>
          <a:custGeom>
            <a:avLst/>
            <a:gdLst/>
            <a:ahLst/>
            <a:cxnLst/>
            <a:rect l="l" t="t" r="r" b="b"/>
            <a:pathLst>
              <a:path w="76200" h="445135">
                <a:moveTo>
                  <a:pt x="76200" y="368884"/>
                </a:moveTo>
                <a:lnTo>
                  <a:pt x="0" y="368884"/>
                </a:lnTo>
                <a:lnTo>
                  <a:pt x="38100" y="445084"/>
                </a:lnTo>
                <a:lnTo>
                  <a:pt x="76200" y="368884"/>
                </a:lnTo>
                <a:close/>
              </a:path>
              <a:path w="76200" h="445135">
                <a:moveTo>
                  <a:pt x="47623" y="0"/>
                </a:moveTo>
                <a:lnTo>
                  <a:pt x="28573" y="0"/>
                </a:lnTo>
                <a:lnTo>
                  <a:pt x="28575" y="368884"/>
                </a:lnTo>
                <a:lnTo>
                  <a:pt x="47625" y="368884"/>
                </a:lnTo>
                <a:lnTo>
                  <a:pt x="476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360524" y="4482608"/>
            <a:ext cx="6769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54730" y="4788013"/>
            <a:ext cx="76200" cy="749935"/>
          </a:xfrm>
          <a:custGeom>
            <a:avLst/>
            <a:gdLst/>
            <a:ahLst/>
            <a:cxnLst/>
            <a:rect l="l" t="t" r="r" b="b"/>
            <a:pathLst>
              <a:path w="76200" h="749935">
                <a:moveTo>
                  <a:pt x="47625" y="76199"/>
                </a:moveTo>
                <a:lnTo>
                  <a:pt x="28575" y="76199"/>
                </a:lnTo>
                <a:lnTo>
                  <a:pt x="28575" y="749805"/>
                </a:lnTo>
                <a:lnTo>
                  <a:pt x="47625" y="749805"/>
                </a:lnTo>
                <a:lnTo>
                  <a:pt x="47625" y="76199"/>
                </a:lnTo>
                <a:close/>
              </a:path>
              <a:path w="76200" h="74993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8500" y="4574433"/>
            <a:ext cx="1399540" cy="76200"/>
          </a:xfrm>
          <a:custGeom>
            <a:avLst/>
            <a:gdLst/>
            <a:ahLst/>
            <a:cxnLst/>
            <a:rect l="l" t="t" r="r" b="b"/>
            <a:pathLst>
              <a:path w="1399539" h="76200">
                <a:moveTo>
                  <a:pt x="1323036" y="0"/>
                </a:moveTo>
                <a:lnTo>
                  <a:pt x="1323036" y="28575"/>
                </a:lnTo>
                <a:lnTo>
                  <a:pt x="0" y="28575"/>
                </a:lnTo>
                <a:lnTo>
                  <a:pt x="0" y="47625"/>
                </a:lnTo>
                <a:lnTo>
                  <a:pt x="1323036" y="47625"/>
                </a:lnTo>
                <a:lnTo>
                  <a:pt x="1323036" y="76200"/>
                </a:lnTo>
                <a:lnTo>
                  <a:pt x="1399236" y="38100"/>
                </a:lnTo>
                <a:lnTo>
                  <a:pt x="13230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66474" y="4015080"/>
            <a:ext cx="76200" cy="469900"/>
          </a:xfrm>
          <a:custGeom>
            <a:avLst/>
            <a:gdLst/>
            <a:ahLst/>
            <a:cxnLst/>
            <a:rect l="l" t="t" r="r" b="b"/>
            <a:pathLst>
              <a:path w="76200" h="469900">
                <a:moveTo>
                  <a:pt x="38553" y="0"/>
                </a:moveTo>
                <a:lnTo>
                  <a:pt x="0" y="75971"/>
                </a:lnTo>
                <a:lnTo>
                  <a:pt x="28575" y="76141"/>
                </a:lnTo>
                <a:lnTo>
                  <a:pt x="26230" y="469421"/>
                </a:lnTo>
                <a:lnTo>
                  <a:pt x="45279" y="469534"/>
                </a:lnTo>
                <a:lnTo>
                  <a:pt x="47625" y="76255"/>
                </a:lnTo>
                <a:lnTo>
                  <a:pt x="76114" y="76255"/>
                </a:lnTo>
                <a:lnTo>
                  <a:pt x="38553" y="0"/>
                </a:lnTo>
                <a:close/>
              </a:path>
              <a:path w="76200" h="469900">
                <a:moveTo>
                  <a:pt x="76114" y="76255"/>
                </a:moveTo>
                <a:lnTo>
                  <a:pt x="47625" y="76255"/>
                </a:lnTo>
                <a:lnTo>
                  <a:pt x="76198" y="76426"/>
                </a:lnTo>
                <a:lnTo>
                  <a:pt x="76114" y="76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10579" y="2950141"/>
            <a:ext cx="4073138" cy="282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41385" y="2189279"/>
            <a:ext cx="1605280" cy="76200"/>
          </a:xfrm>
          <a:custGeom>
            <a:avLst/>
            <a:gdLst/>
            <a:ahLst/>
            <a:cxnLst/>
            <a:rect l="l" t="t" r="r" b="b"/>
            <a:pathLst>
              <a:path w="16052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05182" y="47625"/>
                </a:lnTo>
                <a:lnTo>
                  <a:pt x="1605182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605279" h="76200">
                <a:moveTo>
                  <a:pt x="1605182" y="47625"/>
                </a:moveTo>
                <a:lnTo>
                  <a:pt x="76200" y="47625"/>
                </a:lnTo>
                <a:lnTo>
                  <a:pt x="1605182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46504" y="2229267"/>
            <a:ext cx="475615" cy="76200"/>
          </a:xfrm>
          <a:custGeom>
            <a:avLst/>
            <a:gdLst/>
            <a:ahLst/>
            <a:cxnLst/>
            <a:rect l="l" t="t" r="r" b="b"/>
            <a:pathLst>
              <a:path w="4756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475475" y="47625"/>
                </a:lnTo>
                <a:lnTo>
                  <a:pt x="47547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475614" h="76200">
                <a:moveTo>
                  <a:pt x="475475" y="47625"/>
                </a:moveTo>
                <a:lnTo>
                  <a:pt x="76200" y="47625"/>
                </a:lnTo>
                <a:lnTo>
                  <a:pt x="475475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55061" y="2247930"/>
            <a:ext cx="475615" cy="76200"/>
          </a:xfrm>
          <a:custGeom>
            <a:avLst/>
            <a:gdLst/>
            <a:ahLst/>
            <a:cxnLst/>
            <a:rect l="l" t="t" r="r" b="b"/>
            <a:pathLst>
              <a:path w="4756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475475" y="47625"/>
                </a:lnTo>
                <a:lnTo>
                  <a:pt x="475475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9316" y="2234800"/>
            <a:ext cx="2193290" cy="76200"/>
          </a:xfrm>
          <a:custGeom>
            <a:avLst/>
            <a:gdLst/>
            <a:ahLst/>
            <a:cxnLst/>
            <a:rect l="l" t="t" r="r" b="b"/>
            <a:pathLst>
              <a:path w="21932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193029" y="47625"/>
                </a:lnTo>
                <a:lnTo>
                  <a:pt x="2193029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193290" h="76200">
                <a:moveTo>
                  <a:pt x="2193029" y="47625"/>
                </a:moveTo>
                <a:lnTo>
                  <a:pt x="76200" y="47625"/>
                </a:lnTo>
                <a:lnTo>
                  <a:pt x="2193029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08517" y="1322645"/>
            <a:ext cx="3036570" cy="723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baseline="-19097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89" baseline="-19097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-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emen</a:t>
            </a:r>
            <a:r>
              <a:rPr sz="2400" spc="-20" dirty="0">
                <a:latin typeface="Calibri"/>
                <a:cs typeface="Calibri"/>
              </a:rPr>
              <a:t>tw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128</a:t>
            </a:fld>
            <a:endParaRPr spc="-15"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308517" y="2042312"/>
            <a:ext cx="270637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):</a:t>
            </a:r>
            <a:r>
              <a:rPr spc="-10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2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10" dirty="0"/>
              <a:t>l</a:t>
            </a:r>
            <a:r>
              <a:rPr spc="-20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389830" y="2020967"/>
            <a:ext cx="3692672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8279" y="2020967"/>
            <a:ext cx="3692672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9643" y="2020967"/>
            <a:ext cx="3692673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024" y="2172174"/>
            <a:ext cx="33464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0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7978" y="2172174"/>
            <a:ext cx="33464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3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655" y="1811846"/>
            <a:ext cx="11076940" cy="85725"/>
          </a:xfrm>
          <a:custGeom>
            <a:avLst/>
            <a:gdLst/>
            <a:ahLst/>
            <a:cxnLst/>
            <a:rect l="l" t="t" r="r" b="b"/>
            <a:pathLst>
              <a:path w="11076940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11076714" y="57150"/>
                </a:lnTo>
                <a:lnTo>
                  <a:pt x="11076714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11076940" h="85725">
                <a:moveTo>
                  <a:pt x="11076714" y="57150"/>
                </a:moveTo>
                <a:lnTo>
                  <a:pt x="85725" y="57150"/>
                </a:lnTo>
                <a:lnTo>
                  <a:pt x="11076714" y="57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75669" y="1215177"/>
            <a:ext cx="5996940" cy="144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3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rr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000" spc="-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4000" spc="-9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ad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w!</a:t>
            </a:r>
            <a:endParaRPr sz="40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3010"/>
              </a:spcBef>
              <a:tabLst>
                <a:tab pos="3808729" algn="l"/>
              </a:tabLst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1</a:t>
            </a:r>
            <a:r>
              <a:rPr sz="3150" baseline="-19841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2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129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2178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):</a:t>
            </a:r>
            <a:r>
              <a:rPr spc="-10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2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10" dirty="0"/>
              <a:t>l</a:t>
            </a:r>
            <a:r>
              <a:rPr spc="-20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389830" y="2020967"/>
            <a:ext cx="3692672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8279" y="2020967"/>
            <a:ext cx="3692672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9643" y="2020967"/>
            <a:ext cx="3692673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024" y="2172174"/>
            <a:ext cx="33464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0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4655" y="1811846"/>
            <a:ext cx="11076940" cy="85725"/>
          </a:xfrm>
          <a:custGeom>
            <a:avLst/>
            <a:gdLst/>
            <a:ahLst/>
            <a:cxnLst/>
            <a:rect l="l" t="t" r="r" b="b"/>
            <a:pathLst>
              <a:path w="11076940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11076714" y="57150"/>
                </a:lnTo>
                <a:lnTo>
                  <a:pt x="11076714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11076940" h="85725">
                <a:moveTo>
                  <a:pt x="11076714" y="57150"/>
                </a:moveTo>
                <a:lnTo>
                  <a:pt x="85725" y="57150"/>
                </a:lnTo>
                <a:lnTo>
                  <a:pt x="11076714" y="57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75669" y="1215177"/>
            <a:ext cx="5996940" cy="144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3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rr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000" spc="-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4000" spc="-9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ad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w!</a:t>
            </a:r>
            <a:endParaRPr sz="40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3010"/>
              </a:spcBef>
              <a:tabLst>
                <a:tab pos="3808729" algn="l"/>
              </a:tabLst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1</a:t>
            </a:r>
            <a:r>
              <a:rPr sz="3150" baseline="-19841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2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7978" y="2172174"/>
            <a:ext cx="33464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3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4071" y="478865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4072" y="478865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43867" y="4793477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43867" y="4793477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467" y="4476438"/>
            <a:ext cx="4378479" cy="1658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1254" y="478588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1255" y="478588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6672" y="478664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86671" y="478664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36296" y="5023100"/>
            <a:ext cx="458470" cy="8616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900" spc="-5" dirty="0">
                <a:solidFill>
                  <a:srgbClr val="4A86E8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rgbClr val="4A86E8"/>
                </a:solidFill>
                <a:latin typeface="Arial"/>
                <a:cs typeface="Arial"/>
              </a:rPr>
              <a:t>oo</a:t>
            </a:r>
            <a:r>
              <a:rPr sz="900" dirty="0">
                <a:solidFill>
                  <a:srgbClr val="4A86E8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  <a:p>
            <a:pPr marL="12700" marR="5080" algn="ctr">
              <a:lnSpc>
                <a:spcPts val="1240"/>
              </a:lnSpc>
              <a:spcBef>
                <a:spcPts val="60"/>
              </a:spcBef>
            </a:pPr>
            <a:r>
              <a:rPr sz="900" spc="-10" dirty="0">
                <a:solidFill>
                  <a:srgbClr val="FF9900"/>
                </a:solidFill>
                <a:latin typeface="Arial"/>
                <a:cs typeface="Arial"/>
              </a:rPr>
              <a:t>7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x7</a:t>
            </a:r>
            <a:r>
              <a:rPr sz="900" spc="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FF9900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FF9900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9900"/>
                </a:solidFill>
                <a:latin typeface="Arial"/>
                <a:cs typeface="Arial"/>
              </a:rPr>
              <a:t>6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r>
              <a:rPr sz="900" spc="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900" spc="1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2 </a:t>
            </a:r>
            <a:r>
              <a:rPr sz="9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900" spc="-5" dirty="0">
                <a:solidFill>
                  <a:srgbClr val="434343"/>
                </a:solidFill>
                <a:latin typeface="Arial"/>
                <a:cs typeface="Arial"/>
              </a:rPr>
              <a:t>n</a:t>
            </a:r>
            <a:r>
              <a:rPr sz="900" dirty="0">
                <a:solidFill>
                  <a:srgbClr val="434343"/>
                </a:solidFill>
                <a:latin typeface="Arial"/>
                <a:cs typeface="Arial"/>
              </a:rPr>
              <a:t>p</a:t>
            </a:r>
            <a:r>
              <a:rPr sz="900" spc="-5" dirty="0">
                <a:solidFill>
                  <a:srgbClr val="434343"/>
                </a:solidFill>
                <a:latin typeface="Arial"/>
                <a:cs typeface="Arial"/>
              </a:rPr>
              <a:t>u</a:t>
            </a:r>
            <a:r>
              <a:rPr sz="90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074" y="5220713"/>
            <a:ext cx="458470" cy="4679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5080" indent="12700" algn="ctr">
              <a:lnSpc>
                <a:spcPct val="114599"/>
              </a:lnSpc>
            </a:pPr>
            <a:r>
              <a:rPr sz="9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9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0000"/>
                </a:solidFill>
                <a:latin typeface="Arial"/>
                <a:cs typeface="Arial"/>
              </a:rPr>
              <a:t>ftm</a:t>
            </a:r>
            <a:r>
              <a:rPr sz="900" dirty="0">
                <a:solidFill>
                  <a:srgbClr val="FF0000"/>
                </a:solidFill>
                <a:latin typeface="Arial"/>
                <a:cs typeface="Arial"/>
              </a:rPr>
              <a:t>ax 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F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100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155"/>
              </a:spcBef>
            </a:pPr>
            <a:r>
              <a:rPr sz="900" spc="-5" dirty="0">
                <a:solidFill>
                  <a:srgbClr val="4A86E8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rgbClr val="4A86E8"/>
                </a:solidFill>
                <a:latin typeface="Arial"/>
                <a:cs typeface="Arial"/>
              </a:rPr>
              <a:t>oo</a:t>
            </a:r>
            <a:r>
              <a:rPr sz="900" dirty="0">
                <a:solidFill>
                  <a:srgbClr val="4A86E8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517" y="5108803"/>
            <a:ext cx="690880" cy="6921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00300" y="5108803"/>
            <a:ext cx="295910" cy="6889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9526" y="4991921"/>
            <a:ext cx="690880" cy="9264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8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/</a:t>
            </a:r>
            <a:r>
              <a:rPr sz="900" spc="10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95309" y="5074874"/>
            <a:ext cx="295910" cy="7543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52171" y="5383872"/>
            <a:ext cx="194945" cy="1543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...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87339" y="5110190"/>
            <a:ext cx="690880" cy="6921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3123" y="5110190"/>
            <a:ext cx="295910" cy="6889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18665" y="4316794"/>
            <a:ext cx="5004435" cy="85725"/>
          </a:xfrm>
          <a:custGeom>
            <a:avLst/>
            <a:gdLst/>
            <a:ahLst/>
            <a:cxnLst/>
            <a:rect l="l" t="t" r="r" b="b"/>
            <a:pathLst>
              <a:path w="5004434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5004296" y="57150"/>
                </a:lnTo>
                <a:lnTo>
                  <a:pt x="5004296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004434" h="85725">
                <a:moveTo>
                  <a:pt x="5004296" y="57150"/>
                </a:moveTo>
                <a:lnTo>
                  <a:pt x="85725" y="57150"/>
                </a:lnTo>
                <a:lnTo>
                  <a:pt x="5004296" y="57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4204" y="5096245"/>
            <a:ext cx="12446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il</a:t>
            </a: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130</a:t>
            </a:fld>
            <a:endParaRPr spc="-15"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L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55" dirty="0"/>
              <a:t>T</a:t>
            </a:r>
            <a:r>
              <a:rPr spc="-25" dirty="0"/>
              <a:t>er</a:t>
            </a:r>
            <a:r>
              <a:rPr dirty="0"/>
              <a:t>m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5" dirty="0"/>
              <a:t>em</a:t>
            </a:r>
            <a:r>
              <a:rPr dirty="0"/>
              <a:t>o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15" dirty="0"/>
              <a:t>(</a:t>
            </a:r>
            <a:r>
              <a:rPr spc="-25" dirty="0"/>
              <a:t>L</a:t>
            </a:r>
            <a:r>
              <a:rPr spc="-40" dirty="0"/>
              <a:t>S</a:t>
            </a:r>
            <a:r>
              <a:rPr spc="5" dirty="0"/>
              <a:t>T</a:t>
            </a:r>
            <a:r>
              <a:rPr spc="-40" dirty="0"/>
              <a:t>M</a:t>
            </a:r>
            <a:r>
              <a:rPr spc="-15" dirty="0"/>
              <a:t>):</a:t>
            </a:r>
            <a:r>
              <a:rPr spc="-10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2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10" dirty="0"/>
              <a:t>l</a:t>
            </a:r>
            <a:r>
              <a:rPr spc="-20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389830" y="2020967"/>
            <a:ext cx="3692672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8279" y="2020967"/>
            <a:ext cx="3692672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39643" y="2020967"/>
            <a:ext cx="3692673" cy="222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024" y="2172174"/>
            <a:ext cx="33464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0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4655" y="1811846"/>
            <a:ext cx="11076940" cy="85725"/>
          </a:xfrm>
          <a:custGeom>
            <a:avLst/>
            <a:gdLst/>
            <a:ahLst/>
            <a:cxnLst/>
            <a:rect l="l" t="t" r="r" b="b"/>
            <a:pathLst>
              <a:path w="11076940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11076714" y="57150"/>
                </a:lnTo>
                <a:lnTo>
                  <a:pt x="11076714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11076940" h="85725">
                <a:moveTo>
                  <a:pt x="11076714" y="57150"/>
                </a:moveTo>
                <a:lnTo>
                  <a:pt x="85725" y="57150"/>
                </a:lnTo>
                <a:lnTo>
                  <a:pt x="11076714" y="57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75669" y="1215177"/>
            <a:ext cx="5996940" cy="144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3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rr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000" spc="-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4000" spc="-9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ad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w!</a:t>
            </a:r>
            <a:endParaRPr sz="4000">
              <a:latin typeface="Calibri"/>
              <a:cs typeface="Calibri"/>
            </a:endParaRPr>
          </a:p>
          <a:p>
            <a:pPr marR="81915" algn="ctr">
              <a:lnSpc>
                <a:spcPct val="100000"/>
              </a:lnSpc>
              <a:spcBef>
                <a:spcPts val="3010"/>
              </a:spcBef>
              <a:tabLst>
                <a:tab pos="3808729" algn="l"/>
              </a:tabLst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1</a:t>
            </a:r>
            <a:r>
              <a:rPr sz="3150" baseline="-19841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2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7978" y="2172174"/>
            <a:ext cx="33464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150" spc="15" baseline="-19841" dirty="0">
                <a:latin typeface="Calibri"/>
                <a:cs typeface="Calibri"/>
              </a:rPr>
              <a:t>3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4071" y="478865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4072" y="478865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43867" y="4793477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43867" y="4793477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467" y="4476438"/>
            <a:ext cx="4378479" cy="1658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1254" y="478588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1255" y="4785886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6672" y="478664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1" y="0"/>
                </a:moveTo>
                <a:lnTo>
                  <a:pt x="107571" y="1334851"/>
                </a:lnTo>
                <a:lnTo>
                  <a:pt x="0" y="1334851"/>
                </a:lnTo>
                <a:lnTo>
                  <a:pt x="0" y="0"/>
                </a:lnTo>
                <a:lnTo>
                  <a:pt x="107571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86671" y="4786648"/>
            <a:ext cx="107950" cy="1335405"/>
          </a:xfrm>
          <a:custGeom>
            <a:avLst/>
            <a:gdLst/>
            <a:ahLst/>
            <a:cxnLst/>
            <a:rect l="l" t="t" r="r" b="b"/>
            <a:pathLst>
              <a:path w="107950" h="1335404">
                <a:moveTo>
                  <a:pt x="107572" y="0"/>
                </a:moveTo>
                <a:lnTo>
                  <a:pt x="107572" y="1334852"/>
                </a:lnTo>
                <a:lnTo>
                  <a:pt x="0" y="1334852"/>
                </a:lnTo>
                <a:lnTo>
                  <a:pt x="0" y="0"/>
                </a:lnTo>
                <a:lnTo>
                  <a:pt x="107572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36296" y="5023100"/>
            <a:ext cx="458470" cy="8616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900" spc="-5" dirty="0">
                <a:solidFill>
                  <a:srgbClr val="4A86E8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rgbClr val="4A86E8"/>
                </a:solidFill>
                <a:latin typeface="Arial"/>
                <a:cs typeface="Arial"/>
              </a:rPr>
              <a:t>oo</a:t>
            </a:r>
            <a:r>
              <a:rPr sz="900" dirty="0">
                <a:solidFill>
                  <a:srgbClr val="4A86E8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  <a:p>
            <a:pPr marL="12700" marR="5080" algn="ctr">
              <a:lnSpc>
                <a:spcPts val="1240"/>
              </a:lnSpc>
              <a:spcBef>
                <a:spcPts val="60"/>
              </a:spcBef>
            </a:pPr>
            <a:r>
              <a:rPr sz="900" spc="-10" dirty="0">
                <a:solidFill>
                  <a:srgbClr val="FF9900"/>
                </a:solidFill>
                <a:latin typeface="Arial"/>
                <a:cs typeface="Arial"/>
              </a:rPr>
              <a:t>7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x7</a:t>
            </a:r>
            <a:r>
              <a:rPr sz="900" spc="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FF9900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FF9900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9900"/>
                </a:solidFill>
                <a:latin typeface="Arial"/>
                <a:cs typeface="Arial"/>
              </a:rPr>
              <a:t>6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r>
              <a:rPr sz="900" spc="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900" spc="1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9900"/>
                </a:solidFill>
                <a:latin typeface="Arial"/>
                <a:cs typeface="Arial"/>
              </a:rPr>
              <a:t>2 </a:t>
            </a:r>
            <a:r>
              <a:rPr sz="900" spc="5" dirty="0">
                <a:solidFill>
                  <a:srgbClr val="434343"/>
                </a:solidFill>
                <a:latin typeface="Arial"/>
                <a:cs typeface="Arial"/>
              </a:rPr>
              <a:t>I</a:t>
            </a:r>
            <a:r>
              <a:rPr sz="900" spc="-5" dirty="0">
                <a:solidFill>
                  <a:srgbClr val="434343"/>
                </a:solidFill>
                <a:latin typeface="Arial"/>
                <a:cs typeface="Arial"/>
              </a:rPr>
              <a:t>n</a:t>
            </a:r>
            <a:r>
              <a:rPr sz="900" dirty="0">
                <a:solidFill>
                  <a:srgbClr val="434343"/>
                </a:solidFill>
                <a:latin typeface="Arial"/>
                <a:cs typeface="Arial"/>
              </a:rPr>
              <a:t>p</a:t>
            </a:r>
            <a:r>
              <a:rPr sz="900" spc="-5" dirty="0">
                <a:solidFill>
                  <a:srgbClr val="434343"/>
                </a:solidFill>
                <a:latin typeface="Arial"/>
                <a:cs typeface="Arial"/>
              </a:rPr>
              <a:t>u</a:t>
            </a:r>
            <a:r>
              <a:rPr sz="900" dirty="0">
                <a:solidFill>
                  <a:srgbClr val="434343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2074" y="5220713"/>
            <a:ext cx="458470" cy="4679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5080" indent="12700" algn="ctr">
              <a:lnSpc>
                <a:spcPct val="114599"/>
              </a:lnSpc>
            </a:pPr>
            <a:r>
              <a:rPr sz="9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9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0000"/>
                </a:solidFill>
                <a:latin typeface="Arial"/>
                <a:cs typeface="Arial"/>
              </a:rPr>
              <a:t>ftm</a:t>
            </a:r>
            <a:r>
              <a:rPr sz="900" dirty="0">
                <a:solidFill>
                  <a:srgbClr val="FF0000"/>
                </a:solidFill>
                <a:latin typeface="Arial"/>
                <a:cs typeface="Arial"/>
              </a:rPr>
              <a:t>ax 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F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100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155"/>
              </a:spcBef>
            </a:pPr>
            <a:r>
              <a:rPr sz="900" spc="-5" dirty="0">
                <a:solidFill>
                  <a:srgbClr val="4A86E8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rgbClr val="4A86E8"/>
                </a:solidFill>
                <a:latin typeface="Arial"/>
                <a:cs typeface="Arial"/>
              </a:rPr>
              <a:t>oo</a:t>
            </a:r>
            <a:r>
              <a:rPr sz="900" dirty="0">
                <a:solidFill>
                  <a:srgbClr val="4A86E8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4517" y="5108803"/>
            <a:ext cx="690880" cy="6921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00300" y="5108803"/>
            <a:ext cx="295910" cy="6889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741B47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741B47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741B47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741B4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741B47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9526" y="4991921"/>
            <a:ext cx="690880" cy="9264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8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/</a:t>
            </a:r>
            <a:r>
              <a:rPr sz="900" spc="10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95309" y="5074874"/>
            <a:ext cx="295910" cy="7543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8B81D2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8B81D2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8B81D2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8B81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8B81D2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52171" y="5383872"/>
            <a:ext cx="194945" cy="1543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...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87339" y="5110190"/>
            <a:ext cx="690880" cy="6921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3123" y="5110190"/>
            <a:ext cx="295910" cy="6889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3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x3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c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38761D"/>
                </a:solidFill>
                <a:latin typeface="Arial"/>
                <a:cs typeface="Arial"/>
              </a:rPr>
              <a:t>n</a:t>
            </a:r>
            <a:r>
              <a:rPr sz="900" spc="5" dirty="0">
                <a:solidFill>
                  <a:srgbClr val="38761D"/>
                </a:solidFill>
                <a:latin typeface="Arial"/>
                <a:cs typeface="Arial"/>
              </a:rPr>
              <a:t>v</a:t>
            </a:r>
            <a:r>
              <a:rPr sz="900" dirty="0">
                <a:solidFill>
                  <a:srgbClr val="38761D"/>
                </a:solidFill>
                <a:latin typeface="Arial"/>
                <a:cs typeface="Arial"/>
              </a:rPr>
              <a:t>,</a:t>
            </a:r>
            <a:r>
              <a:rPr sz="900" spc="15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18665" y="4316794"/>
            <a:ext cx="5004435" cy="85725"/>
          </a:xfrm>
          <a:custGeom>
            <a:avLst/>
            <a:gdLst/>
            <a:ahLst/>
            <a:cxnLst/>
            <a:rect l="l" t="t" r="r" b="b"/>
            <a:pathLst>
              <a:path w="5004434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5004296" y="57150"/>
                </a:lnTo>
                <a:lnTo>
                  <a:pt x="5004296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004434" h="85725">
                <a:moveTo>
                  <a:pt x="5004296" y="57150"/>
                </a:moveTo>
                <a:lnTo>
                  <a:pt x="85725" y="57150"/>
                </a:lnTo>
                <a:lnTo>
                  <a:pt x="5004296" y="571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80275" y="5000156"/>
            <a:ext cx="4299300" cy="961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4204" y="4548776"/>
            <a:ext cx="11663680" cy="1267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8317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ee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b="1" spc="-20" dirty="0">
                <a:latin typeface="Calibri"/>
                <a:cs typeface="Calibri"/>
              </a:rPr>
              <a:t>Hi</a:t>
            </a:r>
            <a:r>
              <a:rPr sz="2500" b="1" spc="-25" dirty="0">
                <a:latin typeface="Calibri"/>
                <a:cs typeface="Calibri"/>
              </a:rPr>
              <a:t>g</a:t>
            </a:r>
            <a:r>
              <a:rPr sz="2500" b="1" spc="-40" dirty="0">
                <a:latin typeface="Calibri"/>
                <a:cs typeface="Calibri"/>
              </a:rPr>
              <a:t>hw</a:t>
            </a:r>
            <a:r>
              <a:rPr sz="2500" b="1" spc="-70" dirty="0">
                <a:latin typeface="Calibri"/>
                <a:cs typeface="Calibri"/>
              </a:rPr>
              <a:t>a</a:t>
            </a:r>
            <a:r>
              <a:rPr sz="2500" b="1" spc="-15" dirty="0">
                <a:latin typeface="Calibri"/>
                <a:cs typeface="Calibri"/>
              </a:rPr>
              <a:t>y </a:t>
            </a:r>
            <a:r>
              <a:rPr sz="2500" b="1" spc="-30" dirty="0">
                <a:latin typeface="Calibri"/>
                <a:cs typeface="Calibri"/>
              </a:rPr>
              <a:t>N</a:t>
            </a:r>
            <a:r>
              <a:rPr sz="2500" b="1" spc="-25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t</a:t>
            </a:r>
            <a:r>
              <a:rPr sz="2500" b="1" spc="-35" dirty="0">
                <a:latin typeface="Calibri"/>
                <a:cs typeface="Calibri"/>
              </a:rPr>
              <a:t>w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5" dirty="0">
                <a:latin typeface="Calibri"/>
                <a:cs typeface="Calibri"/>
              </a:rPr>
              <a:t>k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  <a:p>
            <a:pPr marL="12700" marR="10423525">
              <a:lnSpc>
                <a:spcPts val="2970"/>
              </a:lnSpc>
              <a:spcBef>
                <a:spcPts val="1435"/>
              </a:spcBef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il</a:t>
            </a: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90486" y="6127951"/>
            <a:ext cx="38741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spc="-2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gh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Net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rk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5" dirty="0">
                <a:latin typeface="Calibri"/>
                <a:cs typeface="Calibri"/>
              </a:rPr>
              <a:t> D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7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rk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op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l</a:t>
            </a:r>
            <a:r>
              <a:rPr spc="-10" dirty="0"/>
              <a:t>e</a:t>
            </a:r>
            <a:r>
              <a:rPr dirty="0"/>
              <a:t>-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25" dirty="0"/>
              <a:t>e</a:t>
            </a:r>
            <a:r>
              <a:rPr spc="-15" dirty="0"/>
              <a:t>r</a:t>
            </a:r>
            <a:r>
              <a:rPr spc="-10" dirty="0"/>
              <a:t> R</a:t>
            </a:r>
            <a:r>
              <a:rPr spc="-5" dirty="0"/>
              <a:t>NNs</a:t>
            </a:r>
          </a:p>
        </p:txBody>
      </p:sp>
      <p:sp>
        <p:nvSpPr>
          <p:cNvPr id="3" name="object 3"/>
          <p:cNvSpPr/>
          <p:nvPr/>
        </p:nvSpPr>
        <p:spPr>
          <a:xfrm>
            <a:off x="876942" y="1247213"/>
            <a:ext cx="2967934" cy="8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926" y="2227670"/>
            <a:ext cx="878963" cy="34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71" y="1247212"/>
            <a:ext cx="2676525" cy="974725"/>
          </a:xfrm>
          <a:custGeom>
            <a:avLst/>
            <a:gdLst/>
            <a:ahLst/>
            <a:cxnLst/>
            <a:rect l="l" t="t" r="r" b="b"/>
            <a:pathLst>
              <a:path w="2676525" h="974725">
                <a:moveTo>
                  <a:pt x="0" y="0"/>
                </a:moveTo>
                <a:lnTo>
                  <a:pt x="2676503" y="0"/>
                </a:lnTo>
                <a:lnTo>
                  <a:pt x="2676503" y="974546"/>
                </a:lnTo>
                <a:lnTo>
                  <a:pt x="0" y="97454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464" y="2250500"/>
            <a:ext cx="433774" cy="296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2780" y="2227670"/>
            <a:ext cx="1004531" cy="342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391" y="2925455"/>
            <a:ext cx="10369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M: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5782" y="3123782"/>
            <a:ext cx="482474" cy="330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5698" y="3123797"/>
            <a:ext cx="1256972" cy="355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8980" y="3547355"/>
            <a:ext cx="3910581" cy="1523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4142" y="5081522"/>
            <a:ext cx="2907543" cy="977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9222" y="3553020"/>
            <a:ext cx="4103370" cy="2506345"/>
          </a:xfrm>
          <a:custGeom>
            <a:avLst/>
            <a:gdLst/>
            <a:ahLst/>
            <a:cxnLst/>
            <a:rect l="l" t="t" r="r" b="b"/>
            <a:pathLst>
              <a:path w="4103370" h="2506345">
                <a:moveTo>
                  <a:pt x="0" y="0"/>
                </a:moveTo>
                <a:lnTo>
                  <a:pt x="4103331" y="0"/>
                </a:lnTo>
                <a:lnTo>
                  <a:pt x="4103331" y="2506147"/>
                </a:lnTo>
                <a:lnTo>
                  <a:pt x="0" y="250614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53691" y="5870660"/>
            <a:ext cx="3583940" cy="76200"/>
          </a:xfrm>
          <a:custGeom>
            <a:avLst/>
            <a:gdLst/>
            <a:ahLst/>
            <a:cxnLst/>
            <a:rect l="l" t="t" r="r" b="b"/>
            <a:pathLst>
              <a:path w="3583940" h="76200">
                <a:moveTo>
                  <a:pt x="0" y="28573"/>
                </a:moveTo>
                <a:lnTo>
                  <a:pt x="0" y="47623"/>
                </a:lnTo>
                <a:lnTo>
                  <a:pt x="3507666" y="47624"/>
                </a:lnTo>
                <a:lnTo>
                  <a:pt x="3507666" y="76199"/>
                </a:lnTo>
                <a:lnTo>
                  <a:pt x="3583866" y="38099"/>
                </a:lnTo>
                <a:lnTo>
                  <a:pt x="3564816" y="28574"/>
                </a:lnTo>
                <a:lnTo>
                  <a:pt x="0" y="28573"/>
                </a:lnTo>
                <a:close/>
              </a:path>
              <a:path w="3583940" h="76200">
                <a:moveTo>
                  <a:pt x="3507666" y="0"/>
                </a:moveTo>
                <a:lnTo>
                  <a:pt x="3507666" y="28574"/>
                </a:lnTo>
                <a:lnTo>
                  <a:pt x="3564816" y="28574"/>
                </a:lnTo>
                <a:lnTo>
                  <a:pt x="350766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257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6257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59856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59856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7172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7172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5445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5445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5173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5173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49011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49011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4628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4628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722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722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0450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450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00350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0181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0181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7497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9909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9909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94778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9637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9637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92056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9365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9365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89337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9093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9093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86616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5703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2983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110297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07576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04858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098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5" y="320716"/>
                </a:lnTo>
                <a:lnTo>
                  <a:pt x="47625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02135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99414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15713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12993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10307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07586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04864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145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499424" y="343216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807243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257578" y="6019860"/>
            <a:ext cx="6153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ti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132</a:t>
            </a:fld>
            <a:endParaRPr spc="-15" dirty="0"/>
          </a:p>
        </p:txBody>
      </p:sp>
      <p:sp>
        <p:nvSpPr>
          <p:cNvPr id="84" name="object 8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404523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0183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59911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196396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79367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390954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66146" y="406152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454281" y="4075178"/>
            <a:ext cx="202247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9285" algn="l"/>
                <a:tab pos="1207135" algn="l"/>
                <a:tab pos="1811020" algn="l"/>
              </a:tabLst>
            </a:pPr>
            <a:r>
              <a:rPr sz="180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1	</a:t>
            </a: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2	</a:t>
            </a: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3	</a:t>
            </a: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843418" y="406152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434778" y="4078637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h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07230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404510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001823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599103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196382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793661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390941" y="2590869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30" dirty="0"/>
              <a:t>Mut</a:t>
            </a:r>
            <a:r>
              <a:rPr spc="-5" dirty="0"/>
              <a:t>i</a:t>
            </a:r>
            <a:r>
              <a:rPr spc="-10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5" dirty="0"/>
              <a:t> RNNs</a:t>
            </a:r>
          </a:p>
        </p:txBody>
      </p:sp>
      <p:sp>
        <p:nvSpPr>
          <p:cNvPr id="3" name="object 3"/>
          <p:cNvSpPr/>
          <p:nvPr/>
        </p:nvSpPr>
        <p:spPr>
          <a:xfrm>
            <a:off x="876942" y="1247213"/>
            <a:ext cx="2967934" cy="8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926" y="2227670"/>
            <a:ext cx="878963" cy="34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71" y="1247212"/>
            <a:ext cx="2676525" cy="974725"/>
          </a:xfrm>
          <a:custGeom>
            <a:avLst/>
            <a:gdLst/>
            <a:ahLst/>
            <a:cxnLst/>
            <a:rect l="l" t="t" r="r" b="b"/>
            <a:pathLst>
              <a:path w="2676525" h="974725">
                <a:moveTo>
                  <a:pt x="0" y="0"/>
                </a:moveTo>
                <a:lnTo>
                  <a:pt x="2676503" y="0"/>
                </a:lnTo>
                <a:lnTo>
                  <a:pt x="2676503" y="974546"/>
                </a:lnTo>
                <a:lnTo>
                  <a:pt x="0" y="97454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464" y="2250500"/>
            <a:ext cx="433774" cy="296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2780" y="2227670"/>
            <a:ext cx="1004531" cy="342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391" y="2925455"/>
            <a:ext cx="10369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M: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5782" y="3123782"/>
            <a:ext cx="482474" cy="330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5698" y="3123797"/>
            <a:ext cx="1256972" cy="355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8980" y="3547355"/>
            <a:ext cx="3910581" cy="1523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4142" y="5081522"/>
            <a:ext cx="2907543" cy="977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9222" y="3553020"/>
            <a:ext cx="4103370" cy="2506345"/>
          </a:xfrm>
          <a:custGeom>
            <a:avLst/>
            <a:gdLst/>
            <a:ahLst/>
            <a:cxnLst/>
            <a:rect l="l" t="t" r="r" b="b"/>
            <a:pathLst>
              <a:path w="4103370" h="2506345">
                <a:moveTo>
                  <a:pt x="0" y="0"/>
                </a:moveTo>
                <a:lnTo>
                  <a:pt x="4103331" y="0"/>
                </a:lnTo>
                <a:lnTo>
                  <a:pt x="4103331" y="2506147"/>
                </a:lnTo>
                <a:lnTo>
                  <a:pt x="0" y="250614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53691" y="5870660"/>
            <a:ext cx="3583940" cy="76200"/>
          </a:xfrm>
          <a:custGeom>
            <a:avLst/>
            <a:gdLst/>
            <a:ahLst/>
            <a:cxnLst/>
            <a:rect l="l" t="t" r="r" b="b"/>
            <a:pathLst>
              <a:path w="3583940" h="76200">
                <a:moveTo>
                  <a:pt x="0" y="28573"/>
                </a:moveTo>
                <a:lnTo>
                  <a:pt x="0" y="47623"/>
                </a:lnTo>
                <a:lnTo>
                  <a:pt x="3507666" y="47624"/>
                </a:lnTo>
                <a:lnTo>
                  <a:pt x="3507666" y="76199"/>
                </a:lnTo>
                <a:lnTo>
                  <a:pt x="3583866" y="38099"/>
                </a:lnTo>
                <a:lnTo>
                  <a:pt x="3564816" y="28574"/>
                </a:lnTo>
                <a:lnTo>
                  <a:pt x="0" y="28573"/>
                </a:lnTo>
                <a:close/>
              </a:path>
              <a:path w="3583940" h="76200">
                <a:moveTo>
                  <a:pt x="3507666" y="0"/>
                </a:moveTo>
                <a:lnTo>
                  <a:pt x="3507666" y="28574"/>
                </a:lnTo>
                <a:lnTo>
                  <a:pt x="3564816" y="28574"/>
                </a:lnTo>
                <a:lnTo>
                  <a:pt x="350766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18379" y="294413"/>
            <a:ext cx="76200" cy="5491480"/>
          </a:xfrm>
          <a:custGeom>
            <a:avLst/>
            <a:gdLst/>
            <a:ahLst/>
            <a:cxnLst/>
            <a:rect l="l" t="t" r="r" b="b"/>
            <a:pathLst>
              <a:path w="76200" h="5491480">
                <a:moveTo>
                  <a:pt x="47625" y="76200"/>
                </a:moveTo>
                <a:lnTo>
                  <a:pt x="28575" y="76200"/>
                </a:lnTo>
                <a:lnTo>
                  <a:pt x="28576" y="5491369"/>
                </a:lnTo>
                <a:lnTo>
                  <a:pt x="47626" y="5491369"/>
                </a:lnTo>
                <a:lnTo>
                  <a:pt x="47625" y="76200"/>
                </a:lnTo>
                <a:close/>
              </a:path>
              <a:path w="76200" h="549148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84111" y="5076407"/>
            <a:ext cx="788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th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6257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6257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257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257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59856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59856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59856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59856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7172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57172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57172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7172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5445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5445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5445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5445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173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5173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5173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5173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49011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49011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49011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9011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4628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4628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4628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4628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722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0722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0722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0722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5687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0450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450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0450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0450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12966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00350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00350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0181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0181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0181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0181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10280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97497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97497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59909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9909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9909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9909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07559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94778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94778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9637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9637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9637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9637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04838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92056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92056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79365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79365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79365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79365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902118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489337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489337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39093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39093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39093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39093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499398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086616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86616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5703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12983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0297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07576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304858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098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5" y="320716"/>
                </a:lnTo>
                <a:lnTo>
                  <a:pt x="47625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902135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99414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15713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12993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6"/>
                </a:lnTo>
                <a:lnTo>
                  <a:pt x="47625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10307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6"/>
                </a:lnTo>
                <a:lnTo>
                  <a:pt x="47625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07586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04864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902145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6"/>
                </a:lnTo>
                <a:lnTo>
                  <a:pt x="47625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99424" y="2259026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807243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257578" y="6019860"/>
            <a:ext cx="6153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ti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133</a:t>
            </a:fld>
            <a:endParaRPr spc="-15" dirty="0"/>
          </a:p>
        </p:txBody>
      </p:sp>
      <p:sp>
        <p:nvSpPr>
          <p:cNvPr id="144" name="object 1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7404523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00183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59911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96396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79367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390954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826190" y="2903627"/>
            <a:ext cx="146875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1505" algn="l"/>
                <a:tab pos="121221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0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2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932552" y="2905955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531605" y="2901311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132523" y="289721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626469" y="2895569"/>
            <a:ext cx="205486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07060" algn="l"/>
                <a:tab pos="1189990" algn="l"/>
                <a:tab pos="1798320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3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4</a:t>
            </a:r>
            <a:r>
              <a:rPr sz="1575" baseline="-15873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5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6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732832" y="289327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327841" y="2889156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910360" y="2895531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518699" y="289327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807230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404510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001823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599103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196382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793661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0390941" y="1417734"/>
            <a:ext cx="293370" cy="84201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823317" y="4067638"/>
            <a:ext cx="20066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" baseline="-15625" dirty="0">
                <a:latin typeface="Calibri"/>
                <a:cs typeface="Calibri"/>
              </a:rPr>
              <a:t>h</a:t>
            </a: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997942" y="4173429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422368" y="4061367"/>
            <a:ext cx="1470025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3410" algn="l"/>
                <a:tab pos="121348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3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7528731" y="406299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8129651" y="4058897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729959" y="4054953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9218604" y="4057253"/>
            <a:ext cx="26924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4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324967" y="405084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9801125" y="4061367"/>
            <a:ext cx="877569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039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5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6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9907487" y="405721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0515826" y="4054953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6914930" y="551240"/>
            <a:ext cx="375285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b="1" spc="-60" dirty="0">
                <a:latin typeface="Calibri"/>
                <a:cs typeface="Calibri"/>
              </a:rPr>
              <a:t>T</a:t>
            </a:r>
            <a:r>
              <a:rPr sz="1800" b="1" spc="-20" dirty="0">
                <a:latin typeface="Calibri"/>
                <a:cs typeface="Calibri"/>
              </a:rPr>
              <a:t>wo</a:t>
            </a:r>
            <a:r>
              <a:rPr sz="1800" b="1" spc="-5" dirty="0">
                <a:latin typeface="Calibri"/>
                <a:cs typeface="Calibri"/>
              </a:rPr>
              <a:t>-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spc="-45" dirty="0">
                <a:latin typeface="Calibri"/>
                <a:cs typeface="Calibri"/>
              </a:rPr>
              <a:t>a</a:t>
            </a:r>
            <a:r>
              <a:rPr sz="1800" b="1" spc="-3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r </a:t>
            </a:r>
            <a:r>
              <a:rPr sz="1800" b="1" spc="-20" dirty="0">
                <a:latin typeface="Calibri"/>
                <a:cs typeface="Calibri"/>
              </a:rPr>
              <a:t>R</a:t>
            </a:r>
            <a:r>
              <a:rPr sz="1800" b="1" spc="-15" dirty="0">
                <a:latin typeface="Calibri"/>
                <a:cs typeface="Calibri"/>
              </a:rPr>
              <a:t>NN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s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f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RNN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RNN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30" dirty="0"/>
              <a:t>Mut</a:t>
            </a:r>
            <a:r>
              <a:rPr spc="-5" dirty="0"/>
              <a:t>i</a:t>
            </a:r>
            <a:r>
              <a:rPr spc="-10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5" dirty="0"/>
              <a:t> RNNs</a:t>
            </a:r>
          </a:p>
        </p:txBody>
      </p:sp>
      <p:sp>
        <p:nvSpPr>
          <p:cNvPr id="3" name="object 3"/>
          <p:cNvSpPr/>
          <p:nvPr/>
        </p:nvSpPr>
        <p:spPr>
          <a:xfrm>
            <a:off x="876942" y="1247213"/>
            <a:ext cx="2967934" cy="867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926" y="2227670"/>
            <a:ext cx="878963" cy="34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71" y="1247212"/>
            <a:ext cx="2676525" cy="974725"/>
          </a:xfrm>
          <a:custGeom>
            <a:avLst/>
            <a:gdLst/>
            <a:ahLst/>
            <a:cxnLst/>
            <a:rect l="l" t="t" r="r" b="b"/>
            <a:pathLst>
              <a:path w="2676525" h="974725">
                <a:moveTo>
                  <a:pt x="0" y="0"/>
                </a:moveTo>
                <a:lnTo>
                  <a:pt x="2676503" y="0"/>
                </a:lnTo>
                <a:lnTo>
                  <a:pt x="2676503" y="974546"/>
                </a:lnTo>
                <a:lnTo>
                  <a:pt x="0" y="97454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464" y="2250500"/>
            <a:ext cx="433774" cy="296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2780" y="2227670"/>
            <a:ext cx="1004531" cy="342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391" y="2925455"/>
            <a:ext cx="10369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M: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5782" y="3123782"/>
            <a:ext cx="482474" cy="330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5698" y="3123797"/>
            <a:ext cx="1256972" cy="355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8980" y="3547355"/>
            <a:ext cx="3910581" cy="1523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4142" y="5081522"/>
            <a:ext cx="2907543" cy="977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9222" y="3553020"/>
            <a:ext cx="4103370" cy="2506345"/>
          </a:xfrm>
          <a:custGeom>
            <a:avLst/>
            <a:gdLst/>
            <a:ahLst/>
            <a:cxnLst/>
            <a:rect l="l" t="t" r="r" b="b"/>
            <a:pathLst>
              <a:path w="4103370" h="2506345">
                <a:moveTo>
                  <a:pt x="0" y="0"/>
                </a:moveTo>
                <a:lnTo>
                  <a:pt x="4103331" y="0"/>
                </a:lnTo>
                <a:lnTo>
                  <a:pt x="4103331" y="2506147"/>
                </a:lnTo>
                <a:lnTo>
                  <a:pt x="0" y="250614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53691" y="5870660"/>
            <a:ext cx="3583940" cy="76200"/>
          </a:xfrm>
          <a:custGeom>
            <a:avLst/>
            <a:gdLst/>
            <a:ahLst/>
            <a:cxnLst/>
            <a:rect l="l" t="t" r="r" b="b"/>
            <a:pathLst>
              <a:path w="3583940" h="76200">
                <a:moveTo>
                  <a:pt x="0" y="28573"/>
                </a:moveTo>
                <a:lnTo>
                  <a:pt x="0" y="47623"/>
                </a:lnTo>
                <a:lnTo>
                  <a:pt x="3507666" y="47624"/>
                </a:lnTo>
                <a:lnTo>
                  <a:pt x="3507666" y="76199"/>
                </a:lnTo>
                <a:lnTo>
                  <a:pt x="3583866" y="38099"/>
                </a:lnTo>
                <a:lnTo>
                  <a:pt x="3564816" y="28574"/>
                </a:lnTo>
                <a:lnTo>
                  <a:pt x="0" y="28573"/>
                </a:lnTo>
                <a:close/>
              </a:path>
              <a:path w="3583940" h="76200">
                <a:moveTo>
                  <a:pt x="3507666" y="0"/>
                </a:moveTo>
                <a:lnTo>
                  <a:pt x="3507666" y="28574"/>
                </a:lnTo>
                <a:lnTo>
                  <a:pt x="3564816" y="28574"/>
                </a:lnTo>
                <a:lnTo>
                  <a:pt x="350766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18379" y="294413"/>
            <a:ext cx="76200" cy="5491480"/>
          </a:xfrm>
          <a:custGeom>
            <a:avLst/>
            <a:gdLst/>
            <a:ahLst/>
            <a:cxnLst/>
            <a:rect l="l" t="t" r="r" b="b"/>
            <a:pathLst>
              <a:path w="76200" h="5491480">
                <a:moveTo>
                  <a:pt x="47625" y="76200"/>
                </a:moveTo>
                <a:lnTo>
                  <a:pt x="28575" y="76200"/>
                </a:lnTo>
                <a:lnTo>
                  <a:pt x="28576" y="5491369"/>
                </a:lnTo>
                <a:lnTo>
                  <a:pt x="47626" y="5491369"/>
                </a:lnTo>
                <a:lnTo>
                  <a:pt x="47625" y="76200"/>
                </a:lnTo>
                <a:close/>
              </a:path>
              <a:path w="76200" h="549148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84111" y="5076407"/>
            <a:ext cx="7880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th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6257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6257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257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257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59856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59856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59856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59856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7172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57172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57172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7172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5445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5445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5445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5445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5173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51730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5173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51730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49011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49011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49011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9011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4628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46288" y="380117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4628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46288" y="2639157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722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0722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0722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0722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5687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0450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4505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0450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04505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12966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00350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00350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0181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0181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0181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0181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110280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97497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97497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59909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99099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9909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99099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07559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94778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94778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9637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9637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9637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9637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304838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92056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92056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79365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79365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79365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79365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902118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489337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489337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39093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390937" y="3756530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39093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390937" y="259450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499398" y="3436213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086616" y="297730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86616" y="413932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1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15703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12983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10297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07576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304858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098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5" y="320716"/>
                </a:lnTo>
                <a:lnTo>
                  <a:pt x="47625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902135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99414" y="4597834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38100" y="0"/>
                </a:moveTo>
                <a:lnTo>
                  <a:pt x="0" y="76201"/>
                </a:lnTo>
                <a:lnTo>
                  <a:pt x="28575" y="76201"/>
                </a:lnTo>
                <a:lnTo>
                  <a:pt x="28576" y="320716"/>
                </a:lnTo>
                <a:lnTo>
                  <a:pt x="47626" y="320716"/>
                </a:lnTo>
                <a:lnTo>
                  <a:pt x="47625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15713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12993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10307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07586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04864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902145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99424" y="1120395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09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0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807243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404523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00183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59911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96396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793675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390954" y="4918551"/>
            <a:ext cx="293370" cy="842010"/>
          </a:xfrm>
          <a:prstGeom prst="rect">
            <a:avLst/>
          </a:prstGeom>
          <a:solidFill>
            <a:srgbClr val="F4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826190" y="2903627"/>
            <a:ext cx="1468755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1505" algn="l"/>
                <a:tab pos="121221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0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2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932552" y="2905955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531605" y="2901311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8132523" y="289721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626469" y="2895569"/>
            <a:ext cx="205486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07060" algn="l"/>
                <a:tab pos="1189990" algn="l"/>
                <a:tab pos="1798320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3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4</a:t>
            </a:r>
            <a:r>
              <a:rPr sz="1575" baseline="-15873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5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6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732832" y="289327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327841" y="2889156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910360" y="2895531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518699" y="289327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807230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0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404510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001823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599103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196382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793661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5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0390941" y="525396"/>
            <a:ext cx="293370" cy="595630"/>
          </a:xfrm>
          <a:prstGeom prst="rect">
            <a:avLst/>
          </a:prstGeom>
          <a:solidFill>
            <a:srgbClr val="C9DAF8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461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15" baseline="-20833" dirty="0">
                <a:latin typeface="Calibri"/>
                <a:cs typeface="Calibri"/>
              </a:rPr>
              <a:t>6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823317" y="4067638"/>
            <a:ext cx="20066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" baseline="-15625" dirty="0">
                <a:latin typeface="Calibri"/>
                <a:cs typeface="Calibri"/>
              </a:rPr>
              <a:t>h</a:t>
            </a: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997942" y="4173429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422368" y="4061367"/>
            <a:ext cx="1470025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3410" algn="l"/>
                <a:tab pos="121348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3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7528731" y="406299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8129651" y="4058897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729959" y="4054953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9218604" y="4057253"/>
            <a:ext cx="26924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4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324967" y="405084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9801125" y="4061367"/>
            <a:ext cx="877569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039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5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6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9907487" y="405721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0515826" y="4054953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01957" y="154368"/>
            <a:ext cx="15849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Th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ee</a:t>
            </a:r>
            <a:r>
              <a:rPr sz="1800" b="1" spc="-5" dirty="0">
                <a:latin typeface="Calibri"/>
                <a:cs typeface="Calibri"/>
              </a:rPr>
              <a:t>-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spc="-45" dirty="0">
                <a:latin typeface="Calibri"/>
                <a:cs typeface="Calibri"/>
              </a:rPr>
              <a:t>a</a:t>
            </a:r>
            <a:r>
              <a:rPr sz="1800" b="1" spc="-3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r </a:t>
            </a:r>
            <a:r>
              <a:rPr sz="1800" b="1" spc="-20" dirty="0">
                <a:latin typeface="Calibri"/>
                <a:cs typeface="Calibri"/>
              </a:rPr>
              <a:t>R</a:t>
            </a:r>
            <a:r>
              <a:rPr sz="1800" b="1" spc="-15" dirty="0">
                <a:latin typeface="Calibri"/>
                <a:cs typeface="Calibri"/>
              </a:rPr>
              <a:t>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759709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59709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356989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356989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954304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54304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551583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551583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48862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148862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746142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746142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343419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343419" y="1489031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804357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04357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912819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401637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401637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510098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097482" y="1827174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19" y="0"/>
                </a:moveTo>
                <a:lnTo>
                  <a:pt x="228119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2811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998951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998951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107412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694630" y="1827174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596231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596231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704692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291910" y="1827174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19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193509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193509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301970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889186" y="1827174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790790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790790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899251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486469" y="1827174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388069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388069" y="1444382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496530" y="2286087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200"/>
                </a:moveTo>
                <a:lnTo>
                  <a:pt x="28575" y="76200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200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083748" y="1827174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0" y="28575"/>
                </a:lnTo>
                <a:lnTo>
                  <a:pt x="0" y="47625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6823321" y="1755829"/>
            <a:ext cx="20066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" baseline="-15625" dirty="0">
                <a:latin typeface="Calibri"/>
                <a:cs typeface="Calibri"/>
              </a:rPr>
              <a:t>h</a:t>
            </a: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8257578" y="6019860"/>
            <a:ext cx="6153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ti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4" name="object 1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95" name="object 195"/>
          <p:cNvSpPr txBox="1"/>
          <p:nvPr/>
        </p:nvSpPr>
        <p:spPr>
          <a:xfrm>
            <a:off x="5250719" y="6506264"/>
            <a:ext cx="1691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6" name="object 19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6997946" y="186162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7422374" y="1749558"/>
            <a:ext cx="1470025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3410" algn="l"/>
                <a:tab pos="121348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2400" baseline="1736" dirty="0">
                <a:latin typeface="Calibri"/>
                <a:cs typeface="Calibri"/>
              </a:rPr>
              <a:t>h</a:t>
            </a:r>
            <a:r>
              <a:rPr sz="2400" spc="254" baseline="1736" dirty="0">
                <a:latin typeface="Calibri"/>
                <a:cs typeface="Calibri"/>
              </a:rPr>
              <a:t> </a:t>
            </a:r>
            <a:r>
              <a:rPr sz="1575" spc="7" baseline="-15873" dirty="0">
                <a:latin typeface="Calibri"/>
                <a:cs typeface="Calibri"/>
              </a:rPr>
              <a:t>3</a:t>
            </a:r>
            <a:endParaRPr sz="1575" baseline="-15873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528736" y="175118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8129655" y="1747088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8729964" y="174314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9218610" y="1745443"/>
            <a:ext cx="26924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4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9324972" y="1739030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9801128" y="1749558"/>
            <a:ext cx="877569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0395" algn="l"/>
              </a:tabLst>
            </a:pP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5</a:t>
            </a:r>
            <a:r>
              <a:rPr sz="1575" baseline="-18518" dirty="0">
                <a:latin typeface="Calibri"/>
                <a:cs typeface="Calibri"/>
              </a:rPr>
              <a:t>	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170" dirty="0">
                <a:latin typeface="Calibri"/>
                <a:cs typeface="Calibri"/>
              </a:rPr>
              <a:t> </a:t>
            </a:r>
            <a:r>
              <a:rPr sz="1575" spc="7" baseline="-18518" dirty="0">
                <a:latin typeface="Calibri"/>
                <a:cs typeface="Calibri"/>
              </a:rPr>
              <a:t>6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9907490" y="1745405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515830" y="1743144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5288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7092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14390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7005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96116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9671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4909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8946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7162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25422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9474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1514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41630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5702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3530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1862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4105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41612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31098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8889"/>
            <a:ext cx="40011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5" dirty="0">
                <a:latin typeface="Calibri Light"/>
                <a:cs typeface="Calibri Light"/>
              </a:rPr>
              <a:t>Oth</a:t>
            </a:r>
            <a:r>
              <a:rPr sz="4000" b="0" spc="-15" dirty="0">
                <a:latin typeface="Calibri Light"/>
                <a:cs typeface="Calibri Light"/>
              </a:rPr>
              <a:t>er</a:t>
            </a:r>
            <a:r>
              <a:rPr sz="4000" b="0" spc="-10" dirty="0">
                <a:latin typeface="Calibri Light"/>
                <a:cs typeface="Calibri Light"/>
              </a:rPr>
              <a:t> RN</a:t>
            </a:r>
            <a:r>
              <a:rPr sz="4000" b="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29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ia</a:t>
            </a:r>
            <a:r>
              <a:rPr sz="4000" b="0" spc="-6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ts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3937" y="3170105"/>
            <a:ext cx="5040254" cy="1809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2126" y="1644384"/>
            <a:ext cx="530161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G</a:t>
            </a:r>
            <a:r>
              <a:rPr sz="2400" b="1" spc="-35" dirty="0">
                <a:latin typeface="Calibri"/>
                <a:cs typeface="Calibri"/>
              </a:rPr>
              <a:t>at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cur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Uni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Calibri"/>
                <a:cs typeface="Calibri"/>
              </a:rPr>
              <a:t>GR</a:t>
            </a:r>
            <a:r>
              <a:rPr sz="2400" b="1" spc="-20" dirty="0">
                <a:latin typeface="Calibri"/>
                <a:cs typeface="Calibri"/>
              </a:rPr>
              <a:t>U)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99"/>
              </a:lnSpc>
              <a:spcBef>
                <a:spcPts val="15"/>
              </a:spcBef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ph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0" dirty="0">
                <a:latin typeface="Calibri"/>
                <a:cs typeface="Calibri"/>
              </a:rPr>
              <a:t>mac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tion</a:t>
            </a:r>
            <a:r>
              <a:rPr sz="2400" spc="-23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201</a:t>
            </a:r>
            <a:r>
              <a:rPr sz="2400" spc="-15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57900" marR="5080">
              <a:lnSpc>
                <a:spcPct val="100099"/>
              </a:lnSpc>
            </a:pPr>
            <a:r>
              <a:rPr sz="2400" b="1" spc="-20" dirty="0">
                <a:latin typeface="Calibri"/>
                <a:cs typeface="Calibri"/>
              </a:rPr>
              <a:t>10</a:t>
            </a:r>
            <a:r>
              <a:rPr sz="2400" b="1" spc="-5" dirty="0">
                <a:latin typeface="Calibri"/>
                <a:cs typeface="Calibri"/>
              </a:rPr>
              <a:t>,</a:t>
            </a:r>
            <a:r>
              <a:rPr sz="2400" b="1" spc="-20" dirty="0">
                <a:latin typeface="Calibri"/>
                <a:cs typeface="Calibri"/>
              </a:rPr>
              <a:t>00</a:t>
            </a:r>
            <a:r>
              <a:rPr sz="2400" b="1" spc="-15" dirty="0">
                <a:latin typeface="Calibri"/>
                <a:cs typeface="Calibri"/>
              </a:rPr>
              <a:t>0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hi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ct</a:t>
            </a:r>
            <a:r>
              <a:rPr sz="2400" b="1" spc="-20" dirty="0">
                <a:latin typeface="Calibri"/>
                <a:cs typeface="Calibri"/>
              </a:rPr>
              <a:t>u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h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volu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 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h</a:t>
            </a:r>
            <a:r>
              <a:rPr sz="2400" b="1" spc="-10" dirty="0">
                <a:latin typeface="Calibri"/>
                <a:cs typeface="Calibri"/>
              </a:rPr>
              <a:t>: </a:t>
            </a:r>
            <a:r>
              <a:rPr sz="2400" b="0" spc="-5" dirty="0">
                <a:latin typeface="Calibri"/>
                <a:cs typeface="Calibri"/>
              </a:rPr>
              <a:t>J</a:t>
            </a:r>
            <a:r>
              <a:rPr sz="2400" b="0" spc="-40" dirty="0">
                <a:latin typeface="Calibri"/>
                <a:cs typeface="Calibri"/>
              </a:rPr>
              <a:t>o</a:t>
            </a:r>
            <a:r>
              <a:rPr sz="2400" b="0" spc="-55" dirty="0">
                <a:latin typeface="Calibri"/>
                <a:cs typeface="Calibri"/>
              </a:rPr>
              <a:t>z</a:t>
            </a:r>
            <a:r>
              <a:rPr sz="2400" b="0" spc="-30" dirty="0">
                <a:latin typeface="Calibri"/>
                <a:cs typeface="Calibri"/>
              </a:rPr>
              <a:t>e</a:t>
            </a:r>
            <a:r>
              <a:rPr sz="2400" b="0" spc="-45" dirty="0">
                <a:latin typeface="Calibri"/>
                <a:cs typeface="Calibri"/>
              </a:rPr>
              <a:t>f</a:t>
            </a:r>
            <a:r>
              <a:rPr sz="2400" b="0" spc="-15" dirty="0">
                <a:latin typeface="Calibri"/>
                <a:cs typeface="Calibri"/>
              </a:rPr>
              <a:t>o</a:t>
            </a:r>
            <a:r>
              <a:rPr sz="2400" b="0" spc="-5" dirty="0">
                <a:latin typeface="Calibri"/>
                <a:cs typeface="Calibri"/>
              </a:rPr>
              <a:t>w</a:t>
            </a:r>
            <a:r>
              <a:rPr sz="2400" b="0" dirty="0">
                <a:latin typeface="Calibri"/>
                <a:cs typeface="Calibri"/>
              </a:rPr>
              <a:t>i</a:t>
            </a:r>
            <a:r>
              <a:rPr sz="2400" b="0" spc="-20" dirty="0">
                <a:latin typeface="Calibri"/>
                <a:cs typeface="Calibri"/>
              </a:rPr>
              <a:t>c</a:t>
            </a:r>
            <a:r>
              <a:rPr sz="2400" b="0" spc="-10" dirty="0">
                <a:latin typeface="Calibri"/>
                <a:cs typeface="Calibri"/>
              </a:rPr>
              <a:t>z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spc="-25" dirty="0">
                <a:latin typeface="Calibri"/>
                <a:cs typeface="Calibri"/>
              </a:rPr>
              <a:t>e</a:t>
            </a:r>
            <a:r>
              <a:rPr sz="2400" b="0" spc="-10" dirty="0">
                <a:latin typeface="Calibri"/>
                <a:cs typeface="Calibri"/>
              </a:rPr>
              <a:t>t </a:t>
            </a:r>
            <a:r>
              <a:rPr sz="2400" b="0" dirty="0">
                <a:latin typeface="Calibri"/>
                <a:cs typeface="Calibri"/>
              </a:rPr>
              <a:t>a</a:t>
            </a:r>
            <a:r>
              <a:rPr sz="2400" b="0" spc="-5" dirty="0">
                <a:latin typeface="Calibri"/>
                <a:cs typeface="Calibri"/>
              </a:rPr>
              <a:t>l</a:t>
            </a:r>
            <a:r>
              <a:rPr sz="2400" b="0" spc="-10" dirty="0">
                <a:latin typeface="Calibri"/>
                <a:cs typeface="Calibri"/>
              </a:rPr>
              <a:t>,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spc="-204" dirty="0">
                <a:latin typeface="Calibri"/>
                <a:cs typeface="Calibri"/>
              </a:rPr>
              <a:t>“</a:t>
            </a:r>
            <a:r>
              <a:rPr sz="2400" b="0" spc="-20" dirty="0">
                <a:latin typeface="Calibri"/>
                <a:cs typeface="Calibri"/>
              </a:rPr>
              <a:t>A</a:t>
            </a:r>
            <a:r>
              <a:rPr sz="2400" b="0" dirty="0">
                <a:latin typeface="Calibri"/>
                <a:cs typeface="Calibri"/>
              </a:rPr>
              <a:t>n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spc="-10" dirty="0">
                <a:latin typeface="Calibri"/>
                <a:cs typeface="Calibri"/>
              </a:rPr>
              <a:t>e</a:t>
            </a:r>
            <a:r>
              <a:rPr sz="2400" b="0" spc="-25" dirty="0">
                <a:latin typeface="Calibri"/>
                <a:cs typeface="Calibri"/>
              </a:rPr>
              <a:t>m</a:t>
            </a:r>
            <a:r>
              <a:rPr sz="2400" b="0" dirty="0">
                <a:latin typeface="Calibri"/>
                <a:cs typeface="Calibri"/>
              </a:rPr>
              <a:t>p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dirty="0">
                <a:latin typeface="Calibri"/>
                <a:cs typeface="Calibri"/>
              </a:rPr>
              <a:t>r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spc="-40" dirty="0">
                <a:latin typeface="Calibri"/>
                <a:cs typeface="Calibri"/>
              </a:rPr>
              <a:t>c</a:t>
            </a:r>
            <a:r>
              <a:rPr sz="2400" b="0" dirty="0">
                <a:latin typeface="Calibri"/>
                <a:cs typeface="Calibri"/>
              </a:rPr>
              <a:t>al</a:t>
            </a:r>
            <a:r>
              <a:rPr sz="2400" b="0" spc="-10" dirty="0">
                <a:latin typeface="Calibri"/>
                <a:cs typeface="Calibri"/>
              </a:rPr>
              <a:t> </a:t>
            </a:r>
            <a:r>
              <a:rPr sz="2400" b="0" spc="-50" dirty="0">
                <a:latin typeface="Calibri"/>
                <a:cs typeface="Calibri"/>
              </a:rPr>
              <a:t>e</a:t>
            </a:r>
            <a:r>
              <a:rPr sz="2400" b="0" spc="-5" dirty="0">
                <a:latin typeface="Calibri"/>
                <a:cs typeface="Calibri"/>
              </a:rPr>
              <a:t>x</a:t>
            </a:r>
            <a:r>
              <a:rPr sz="2400" b="0" dirty="0">
                <a:latin typeface="Calibri"/>
                <a:cs typeface="Calibri"/>
              </a:rPr>
              <a:t>p</a:t>
            </a:r>
            <a:r>
              <a:rPr sz="2400" b="0" spc="-5" dirty="0">
                <a:latin typeface="Calibri"/>
                <a:cs typeface="Calibri"/>
              </a:rPr>
              <a:t>lo</a:t>
            </a:r>
            <a:r>
              <a:rPr sz="2400" b="0" spc="-60" dirty="0">
                <a:latin typeface="Calibri"/>
                <a:cs typeface="Calibri"/>
              </a:rPr>
              <a:t>r</a:t>
            </a:r>
            <a:r>
              <a:rPr sz="2400" b="0" spc="-25" dirty="0">
                <a:latin typeface="Calibri"/>
                <a:cs typeface="Calibri"/>
              </a:rPr>
              <a:t>a</a:t>
            </a:r>
            <a:r>
              <a:rPr sz="2400" b="0" spc="-15" dirty="0">
                <a:latin typeface="Calibri"/>
                <a:cs typeface="Calibri"/>
              </a:rPr>
              <a:t>t</a:t>
            </a:r>
            <a:r>
              <a:rPr sz="2400" b="0" spc="-5" dirty="0">
                <a:latin typeface="Calibri"/>
                <a:cs typeface="Calibri"/>
              </a:rPr>
              <a:t>io</a:t>
            </a:r>
            <a:r>
              <a:rPr sz="2400" b="0" dirty="0">
                <a:latin typeface="Calibri"/>
                <a:cs typeface="Calibri"/>
              </a:rPr>
              <a:t>n</a:t>
            </a:r>
            <a:r>
              <a:rPr sz="2400" b="0" spc="-5" dirty="0">
                <a:latin typeface="Calibri"/>
                <a:cs typeface="Calibri"/>
              </a:rPr>
              <a:t> o</a:t>
            </a:r>
            <a:r>
              <a:rPr sz="2400" b="0" dirty="0">
                <a:latin typeface="Calibri"/>
                <a:cs typeface="Calibri"/>
              </a:rPr>
              <a:t>f </a:t>
            </a:r>
            <a:r>
              <a:rPr sz="2400" b="0" spc="-45" dirty="0">
                <a:latin typeface="Calibri"/>
                <a:cs typeface="Calibri"/>
              </a:rPr>
              <a:t>r</a:t>
            </a:r>
            <a:r>
              <a:rPr sz="2400" b="0" spc="-10" dirty="0">
                <a:latin typeface="Calibri"/>
                <a:cs typeface="Calibri"/>
              </a:rPr>
              <a:t>e</a:t>
            </a:r>
            <a:r>
              <a:rPr sz="2400" b="0" spc="-20" dirty="0">
                <a:latin typeface="Calibri"/>
                <a:cs typeface="Calibri"/>
              </a:rPr>
              <a:t>c</a:t>
            </a:r>
            <a:r>
              <a:rPr sz="2400" b="0" dirty="0">
                <a:latin typeface="Calibri"/>
                <a:cs typeface="Calibri"/>
              </a:rPr>
              <a:t>u</a:t>
            </a:r>
            <a:r>
              <a:rPr sz="2400" b="0" spc="-10" dirty="0">
                <a:latin typeface="Calibri"/>
                <a:cs typeface="Calibri"/>
              </a:rPr>
              <a:t>r</a:t>
            </a:r>
            <a:r>
              <a:rPr sz="2400" b="0" spc="-45" dirty="0">
                <a:latin typeface="Calibri"/>
                <a:cs typeface="Calibri"/>
              </a:rPr>
              <a:t>r</a:t>
            </a:r>
            <a:r>
              <a:rPr sz="2400" b="0" spc="-10" dirty="0">
                <a:latin typeface="Calibri"/>
                <a:cs typeface="Calibri"/>
              </a:rPr>
              <a:t>e</a:t>
            </a:r>
            <a:r>
              <a:rPr sz="2400" b="0" spc="-20" dirty="0">
                <a:latin typeface="Calibri"/>
                <a:cs typeface="Calibri"/>
              </a:rPr>
              <a:t>n</a:t>
            </a:r>
            <a:r>
              <a:rPr sz="2400" b="0" spc="-10" dirty="0">
                <a:latin typeface="Calibri"/>
                <a:cs typeface="Calibri"/>
              </a:rPr>
              <a:t>t </a:t>
            </a:r>
            <a:r>
              <a:rPr sz="2400" b="0" dirty="0">
                <a:latin typeface="Calibri"/>
                <a:cs typeface="Calibri"/>
              </a:rPr>
              <a:t>n</a:t>
            </a:r>
            <a:r>
              <a:rPr sz="2400" b="0" spc="-25" dirty="0">
                <a:latin typeface="Calibri"/>
                <a:cs typeface="Calibri"/>
              </a:rPr>
              <a:t>e</a:t>
            </a:r>
            <a:r>
              <a:rPr sz="2400" b="0" spc="-15" dirty="0">
                <a:latin typeface="Calibri"/>
                <a:cs typeface="Calibri"/>
              </a:rPr>
              <a:t>t</a:t>
            </a:r>
            <a:r>
              <a:rPr sz="2400" b="0" spc="-45" dirty="0">
                <a:latin typeface="Calibri"/>
                <a:cs typeface="Calibri"/>
              </a:rPr>
              <a:t>w</a:t>
            </a:r>
            <a:r>
              <a:rPr sz="2400" b="0" spc="-5" dirty="0">
                <a:latin typeface="Calibri"/>
                <a:cs typeface="Calibri"/>
              </a:rPr>
              <a:t>o</a:t>
            </a:r>
            <a:r>
              <a:rPr sz="2400" b="0" spc="-10" dirty="0">
                <a:latin typeface="Calibri"/>
                <a:cs typeface="Calibri"/>
              </a:rPr>
              <a:t>rk </a:t>
            </a:r>
            <a:r>
              <a:rPr sz="2400" b="0" dirty="0">
                <a:latin typeface="Calibri"/>
                <a:cs typeface="Calibri"/>
              </a:rPr>
              <a:t>a</a:t>
            </a:r>
            <a:r>
              <a:rPr sz="2400" b="0" spc="-45" dirty="0">
                <a:latin typeface="Calibri"/>
                <a:cs typeface="Calibri"/>
              </a:rPr>
              <a:t>r</a:t>
            </a:r>
            <a:r>
              <a:rPr sz="2400" b="0" spc="-20" dirty="0">
                <a:latin typeface="Calibri"/>
                <a:cs typeface="Calibri"/>
              </a:rPr>
              <a:t>c</a:t>
            </a:r>
            <a:r>
              <a:rPr sz="2400" b="0" dirty="0">
                <a:latin typeface="Calibri"/>
                <a:cs typeface="Calibri"/>
              </a:rPr>
              <a:t>h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spc="-40" dirty="0">
                <a:latin typeface="Calibri"/>
                <a:cs typeface="Calibri"/>
              </a:rPr>
              <a:t>t</a:t>
            </a:r>
            <a:r>
              <a:rPr sz="2400" b="0" spc="-10" dirty="0">
                <a:latin typeface="Calibri"/>
                <a:cs typeface="Calibri"/>
              </a:rPr>
              <a:t>e</a:t>
            </a:r>
            <a:r>
              <a:rPr sz="2400" b="0" spc="-15" dirty="0">
                <a:latin typeface="Calibri"/>
                <a:cs typeface="Calibri"/>
              </a:rPr>
              <a:t>ct</a:t>
            </a:r>
            <a:r>
              <a:rPr sz="2400" b="0" dirty="0">
                <a:latin typeface="Calibri"/>
                <a:cs typeface="Calibri"/>
              </a:rPr>
              <a:t>u</a:t>
            </a:r>
            <a:r>
              <a:rPr sz="2400" b="0" spc="-45" dirty="0">
                <a:latin typeface="Calibri"/>
                <a:cs typeface="Calibri"/>
              </a:rPr>
              <a:t>r</a:t>
            </a:r>
            <a:r>
              <a:rPr sz="2400" b="0" spc="-10" dirty="0">
                <a:latin typeface="Calibri"/>
                <a:cs typeface="Calibri"/>
              </a:rPr>
              <a:t>e</a:t>
            </a:r>
            <a:r>
              <a:rPr sz="2400" b="0" spc="-5" dirty="0">
                <a:latin typeface="Calibri"/>
                <a:cs typeface="Calibri"/>
              </a:rPr>
              <a:t>s</a:t>
            </a:r>
            <a:r>
              <a:rPr sz="2400" b="0" spc="-235" dirty="0">
                <a:latin typeface="Calibri"/>
                <a:cs typeface="Calibri"/>
              </a:rPr>
              <a:t>”</a:t>
            </a:r>
            <a:r>
              <a:rPr sz="2400" b="0" spc="-10" dirty="0">
                <a:latin typeface="Calibri"/>
                <a:cs typeface="Calibri"/>
              </a:rPr>
              <a:t>,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I</a:t>
            </a:r>
            <a:r>
              <a:rPr sz="2400" b="0" spc="-5" dirty="0">
                <a:latin typeface="Calibri"/>
                <a:cs typeface="Calibri"/>
              </a:rPr>
              <a:t>C</a:t>
            </a:r>
            <a:r>
              <a:rPr sz="2400" b="0" spc="-30" dirty="0">
                <a:latin typeface="Calibri"/>
                <a:cs typeface="Calibri"/>
              </a:rPr>
              <a:t>M</a:t>
            </a:r>
            <a:r>
              <a:rPr sz="2400" b="0" dirty="0">
                <a:latin typeface="Calibri"/>
                <a:cs typeface="Calibri"/>
              </a:rPr>
              <a:t>L</a:t>
            </a:r>
            <a:r>
              <a:rPr sz="2400" b="0" spc="-5" dirty="0">
                <a:latin typeface="Calibri"/>
                <a:cs typeface="Calibri"/>
              </a:rPr>
              <a:t> </a:t>
            </a:r>
            <a:r>
              <a:rPr sz="2400" b="0" spc="-20" dirty="0">
                <a:latin typeface="Calibri"/>
                <a:cs typeface="Calibri"/>
              </a:rPr>
              <a:t>201</a:t>
            </a:r>
            <a:r>
              <a:rPr sz="2400" b="0" spc="-15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16345" y="1524529"/>
            <a:ext cx="3886200" cy="4622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152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i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30" dirty="0"/>
              <a:t>u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5" dirty="0"/>
              <a:t> 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i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30" dirty="0"/>
              <a:t>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1023207" y="1779371"/>
            <a:ext cx="3389787" cy="3854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1925" y="1779371"/>
            <a:ext cx="4625547" cy="4013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2384" y="1437647"/>
            <a:ext cx="795337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46405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hi</a:t>
            </a:r>
            <a:r>
              <a:rPr sz="3200" spc="-30" dirty="0">
                <a:latin typeface="Calibri"/>
                <a:cs typeface="Calibri"/>
              </a:rPr>
              <a:t>te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153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978" y="6114095"/>
            <a:ext cx="5133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Z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Le,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Neu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5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tu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eme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CL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u</a:t>
            </a:r>
            <a:r>
              <a:rPr spc="-5" dirty="0"/>
              <a:t>mm</a:t>
            </a:r>
            <a:r>
              <a:rPr spc="-15" dirty="0"/>
              <a:t>a</a:t>
            </a:r>
            <a:r>
              <a:rPr spc="-5" dirty="0"/>
              <a:t>r</a:t>
            </a:r>
            <a:r>
              <a:rPr spc="-20" dirty="0"/>
              <a:t>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154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4195" indent="-490855">
              <a:lnSpc>
                <a:spcPts val="3345"/>
              </a:lnSpc>
              <a:buSzPct val="78571"/>
              <a:buFont typeface="Calibri"/>
              <a:buChar char="-"/>
              <a:tabLst>
                <a:tab pos="544830" algn="l"/>
              </a:tabLst>
            </a:pPr>
            <a:r>
              <a:rPr spc="-20" dirty="0"/>
              <a:t>R</a:t>
            </a:r>
            <a:r>
              <a:rPr spc="-15" dirty="0"/>
              <a:t>NN</a:t>
            </a:r>
            <a:r>
              <a:rPr dirty="0"/>
              <a:t>s</a:t>
            </a:r>
            <a:r>
              <a:rPr spc="5" dirty="0"/>
              <a:t> </a:t>
            </a:r>
            <a:r>
              <a:rPr spc="-5" dirty="0"/>
              <a:t>all</a:t>
            </a:r>
            <a:r>
              <a:rPr spc="-15" dirty="0"/>
              <a:t>o</a:t>
            </a:r>
            <a:r>
              <a:rPr spc="-20" dirty="0"/>
              <a:t>w</a:t>
            </a:r>
            <a:r>
              <a:rPr dirty="0"/>
              <a:t> a </a:t>
            </a:r>
            <a:r>
              <a:rPr spc="-5" dirty="0"/>
              <a:t>lo</a:t>
            </a:r>
            <a:r>
              <a:rPr spc="-10" dirty="0"/>
              <a:t>t</a:t>
            </a:r>
            <a:r>
              <a:rPr dirty="0"/>
              <a:t> </a:t>
            </a:r>
            <a:r>
              <a:rPr spc="-5" dirty="0"/>
              <a:t>o</a:t>
            </a:r>
            <a:r>
              <a:rPr dirty="0"/>
              <a:t>f </a:t>
            </a:r>
            <a:r>
              <a:rPr spc="-5" dirty="0"/>
              <a:t>fl</a:t>
            </a:r>
            <a:r>
              <a:rPr spc="-65" dirty="0"/>
              <a:t>e</a:t>
            </a:r>
            <a:r>
              <a:rPr spc="-5" dirty="0"/>
              <a:t>xi</a:t>
            </a:r>
            <a:r>
              <a:rPr dirty="0"/>
              <a:t>b</a:t>
            </a:r>
            <a:r>
              <a:rPr spc="-5" dirty="0"/>
              <a:t>ili</a:t>
            </a:r>
            <a:r>
              <a:rPr spc="-15" dirty="0"/>
              <a:t>ty</a:t>
            </a:r>
            <a:r>
              <a:rPr spc="-5" dirty="0"/>
              <a:t> i</a:t>
            </a:r>
            <a:r>
              <a:rPr dirty="0"/>
              <a:t>n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55" dirty="0"/>
              <a:t>r</a:t>
            </a:r>
            <a:r>
              <a:rPr spc="-15" dirty="0"/>
              <a:t>c</a:t>
            </a:r>
            <a:r>
              <a:rPr dirty="0"/>
              <a:t>h</a:t>
            </a:r>
            <a:r>
              <a:rPr spc="-5" dirty="0"/>
              <a:t>i</a:t>
            </a:r>
            <a:r>
              <a:rPr spc="-40" dirty="0"/>
              <a:t>t</a:t>
            </a:r>
            <a:r>
              <a:rPr spc="-25" dirty="0"/>
              <a:t>e</a:t>
            </a:r>
            <a:r>
              <a:rPr spc="-15" dirty="0"/>
              <a:t>ct</a:t>
            </a:r>
            <a:r>
              <a:rPr dirty="0"/>
              <a:t>u</a:t>
            </a:r>
            <a:r>
              <a:rPr spc="-50" dirty="0"/>
              <a:t>r</a:t>
            </a:r>
            <a:r>
              <a:rPr spc="-15" dirty="0"/>
              <a:t>e</a:t>
            </a:r>
            <a:r>
              <a:rPr spc="-5" dirty="0"/>
              <a:t> </a:t>
            </a:r>
            <a:r>
              <a:rPr dirty="0"/>
              <a:t>d</a:t>
            </a:r>
            <a:r>
              <a:rPr spc="-25" dirty="0"/>
              <a:t>e</a:t>
            </a:r>
            <a:r>
              <a:rPr spc="5" dirty="0"/>
              <a:t>s</a:t>
            </a:r>
            <a:r>
              <a:rPr spc="-5" dirty="0"/>
              <a:t>i</a:t>
            </a:r>
            <a:r>
              <a:rPr spc="-25" dirty="0"/>
              <a:t>g</a:t>
            </a:r>
            <a:r>
              <a:rPr dirty="0"/>
              <a:t>n</a:t>
            </a:r>
          </a:p>
          <a:p>
            <a:pPr marL="544195" indent="-490855">
              <a:lnSpc>
                <a:spcPts val="3345"/>
              </a:lnSpc>
              <a:buSzPct val="78571"/>
              <a:buFont typeface="Calibri"/>
              <a:buChar char="-"/>
              <a:tabLst>
                <a:tab pos="544830" algn="l"/>
              </a:tabLst>
            </a:pPr>
            <a:r>
              <a:rPr spc="-155" dirty="0"/>
              <a:t>V</a:t>
            </a:r>
            <a:r>
              <a:rPr spc="-5" dirty="0"/>
              <a:t>a</a:t>
            </a:r>
            <a:r>
              <a:rPr dirty="0"/>
              <a:t>n</a:t>
            </a:r>
            <a:r>
              <a:rPr spc="-5" dirty="0"/>
              <a:t>ill</a:t>
            </a:r>
            <a:r>
              <a:rPr dirty="0"/>
              <a:t>a </a:t>
            </a:r>
            <a:r>
              <a:rPr spc="-20" dirty="0"/>
              <a:t>R</a:t>
            </a:r>
            <a:r>
              <a:rPr spc="-15" dirty="0"/>
              <a:t>NN</a:t>
            </a:r>
            <a:r>
              <a:rPr dirty="0"/>
              <a:t>s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50" dirty="0"/>
              <a:t>r</a:t>
            </a:r>
            <a:r>
              <a:rPr spc="-15" dirty="0"/>
              <a:t>e</a:t>
            </a:r>
            <a:r>
              <a:rPr spc="-5" dirty="0"/>
              <a:t> </a:t>
            </a:r>
            <a:r>
              <a:rPr spc="5" dirty="0"/>
              <a:t>s</a:t>
            </a:r>
            <a:r>
              <a:rPr spc="-5" dirty="0"/>
              <a:t>i</a:t>
            </a:r>
            <a:r>
              <a:rPr spc="-25" dirty="0"/>
              <a:t>m</a:t>
            </a:r>
            <a:r>
              <a:rPr dirty="0"/>
              <a:t>p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5" dirty="0"/>
              <a:t> </a:t>
            </a:r>
            <a:r>
              <a:rPr dirty="0"/>
              <a:t>bu</a:t>
            </a:r>
            <a:r>
              <a:rPr spc="-10" dirty="0"/>
              <a:t>t</a:t>
            </a:r>
            <a:r>
              <a:rPr dirty="0"/>
              <a:t> d</a:t>
            </a:r>
            <a:r>
              <a:rPr spc="-5" dirty="0"/>
              <a:t>o</a:t>
            </a:r>
            <a:r>
              <a:rPr dirty="0"/>
              <a:t>n</a:t>
            </a:r>
            <a:r>
              <a:rPr spc="-10" dirty="0"/>
              <a:t>’t</a:t>
            </a:r>
            <a:r>
              <a:rPr dirty="0"/>
              <a:t> </a:t>
            </a:r>
            <a:r>
              <a:rPr spc="-50" dirty="0"/>
              <a:t>w</a:t>
            </a:r>
            <a:r>
              <a:rPr spc="-5" dirty="0"/>
              <a:t>o</a:t>
            </a:r>
            <a:r>
              <a:rPr spc="-15" dirty="0"/>
              <a:t>rk</a:t>
            </a:r>
            <a:r>
              <a:rPr spc="5" dirty="0"/>
              <a:t> </a:t>
            </a:r>
            <a:r>
              <a:rPr spc="-45" dirty="0"/>
              <a:t>v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15" dirty="0"/>
              <a:t>y</a:t>
            </a:r>
            <a:r>
              <a:rPr spc="-5" dirty="0"/>
              <a:t> </a:t>
            </a:r>
            <a:r>
              <a:rPr spc="-45" dirty="0"/>
              <a:t>w</a:t>
            </a:r>
            <a:r>
              <a:rPr spc="-25" dirty="0"/>
              <a:t>e</a:t>
            </a:r>
            <a:r>
              <a:rPr spc="-5" dirty="0"/>
              <a:t>l</a:t>
            </a:r>
            <a:r>
              <a:rPr dirty="0"/>
              <a:t>l</a:t>
            </a:r>
          </a:p>
          <a:p>
            <a:pPr marL="544195" indent="-490855">
              <a:lnSpc>
                <a:spcPct val="100000"/>
              </a:lnSpc>
              <a:spcBef>
                <a:spcPts val="5"/>
              </a:spcBef>
              <a:buSzPct val="78571"/>
              <a:buFont typeface="Calibri"/>
              <a:buChar char="-"/>
              <a:tabLst>
                <a:tab pos="544830" algn="l"/>
              </a:tabLst>
            </a:pPr>
            <a:r>
              <a:rPr spc="-10" dirty="0"/>
              <a:t>C</a:t>
            </a:r>
            <a:r>
              <a:rPr spc="-5" dirty="0"/>
              <a:t>o</a:t>
            </a:r>
            <a:r>
              <a:rPr spc="-25" dirty="0"/>
              <a:t>mm</a:t>
            </a:r>
            <a:r>
              <a:rPr spc="-5" dirty="0"/>
              <a:t>o</a:t>
            </a:r>
            <a:r>
              <a:rPr dirty="0"/>
              <a:t>n</a:t>
            </a:r>
            <a:r>
              <a:rPr spc="10" dirty="0"/>
              <a:t> </a:t>
            </a:r>
            <a:r>
              <a:rPr spc="-35" dirty="0"/>
              <a:t>t</a:t>
            </a:r>
            <a:r>
              <a:rPr dirty="0"/>
              <a:t>o</a:t>
            </a:r>
            <a:r>
              <a:rPr spc="5" dirty="0"/>
              <a:t> us</a:t>
            </a:r>
            <a:r>
              <a:rPr spc="-15" dirty="0"/>
              <a:t>e</a:t>
            </a:r>
            <a:r>
              <a:rPr spc="-5" dirty="0"/>
              <a:t> L</a:t>
            </a:r>
            <a:r>
              <a:rPr spc="-20" dirty="0"/>
              <a:t>S</a:t>
            </a:r>
            <a:r>
              <a:rPr spc="-5" dirty="0"/>
              <a:t>T</a:t>
            </a:r>
            <a:r>
              <a:rPr spc="-25" dirty="0"/>
              <a:t>M</a:t>
            </a:r>
            <a:r>
              <a:rPr spc="10" dirty="0"/>
              <a:t> </a:t>
            </a:r>
            <a:r>
              <a:rPr spc="-5" dirty="0"/>
              <a:t>o</a:t>
            </a:r>
            <a:r>
              <a:rPr spc="-10" dirty="0"/>
              <a:t>r</a:t>
            </a:r>
            <a:r>
              <a:rPr spc="5" dirty="0"/>
              <a:t> </a:t>
            </a:r>
            <a:r>
              <a:rPr spc="-25" dirty="0"/>
              <a:t>G</a:t>
            </a:r>
            <a:r>
              <a:rPr spc="-15" dirty="0"/>
              <a:t>RU:</a:t>
            </a:r>
            <a:r>
              <a:rPr spc="-10" dirty="0"/>
              <a:t> </a:t>
            </a:r>
            <a:r>
              <a:rPr spc="-5" dirty="0"/>
              <a:t>a</a:t>
            </a:r>
            <a:r>
              <a:rPr dirty="0"/>
              <a:t>dd</a:t>
            </a:r>
            <a:r>
              <a:rPr spc="-5" dirty="0"/>
              <a:t>iti</a:t>
            </a:r>
            <a:r>
              <a:rPr spc="-30" dirty="0"/>
              <a:t>v</a:t>
            </a:r>
            <a:r>
              <a:rPr spc="-15" dirty="0"/>
              <a:t>e</a:t>
            </a:r>
            <a:r>
              <a:rPr dirty="0"/>
              <a:t> </a:t>
            </a:r>
            <a:r>
              <a:rPr spc="-5" dirty="0"/>
              <a:t>i</a:t>
            </a:r>
            <a:r>
              <a:rPr spc="-25" dirty="0"/>
              <a:t>n</a:t>
            </a:r>
            <a:r>
              <a:rPr spc="-40" dirty="0"/>
              <a:t>t</a:t>
            </a:r>
            <a:r>
              <a:rPr spc="-25" dirty="0"/>
              <a:t>e</a:t>
            </a:r>
            <a:r>
              <a:rPr spc="-70" dirty="0"/>
              <a:t>r</a:t>
            </a:r>
            <a:r>
              <a:rPr spc="-20" dirty="0"/>
              <a:t>a</a:t>
            </a:r>
            <a:r>
              <a:rPr spc="-15" dirty="0"/>
              <a:t>ct</a:t>
            </a:r>
            <a:r>
              <a:rPr spc="-5" dirty="0"/>
              <a:t>io</a:t>
            </a:r>
            <a:r>
              <a:rPr dirty="0"/>
              <a:t>ns</a:t>
            </a:r>
            <a:r>
              <a:rPr spc="5" dirty="0"/>
              <a:t> </a:t>
            </a:r>
            <a:r>
              <a:rPr spc="-5" dirty="0"/>
              <a:t>im</a:t>
            </a:r>
            <a:r>
              <a:rPr dirty="0"/>
              <a:t>p</a:t>
            </a:r>
            <a:r>
              <a:rPr spc="-60" dirty="0"/>
              <a:t>r</a:t>
            </a:r>
            <a:r>
              <a:rPr spc="-15" dirty="0"/>
              <a:t>o</a:t>
            </a:r>
            <a:r>
              <a:rPr spc="-45" dirty="0"/>
              <a:t>v</a:t>
            </a:r>
            <a:r>
              <a:rPr spc="-15" dirty="0"/>
              <a:t>e</a:t>
            </a:r>
            <a:r>
              <a:rPr spc="-5" dirty="0"/>
              <a:t> </a:t>
            </a:r>
            <a:r>
              <a:rPr spc="-25" dirty="0"/>
              <a:t>g</a:t>
            </a:r>
            <a:r>
              <a:rPr spc="-70" dirty="0"/>
              <a:t>r</a:t>
            </a:r>
            <a:r>
              <a:rPr spc="-5" dirty="0"/>
              <a:t>a</a:t>
            </a:r>
            <a:r>
              <a:rPr dirty="0"/>
              <a:t>d</a:t>
            </a:r>
            <a:r>
              <a:rPr spc="-5" dirty="0"/>
              <a:t>i</a:t>
            </a:r>
            <a:r>
              <a:rPr spc="-10" dirty="0"/>
              <a:t>e</a:t>
            </a:r>
            <a:r>
              <a:rPr spc="-25" dirty="0"/>
              <a:t>n</a:t>
            </a:r>
            <a:r>
              <a:rPr spc="-10" dirty="0"/>
              <a:t>t</a:t>
            </a:r>
            <a:r>
              <a:rPr dirty="0"/>
              <a:t> </a:t>
            </a:r>
            <a:r>
              <a:rPr spc="-5" dirty="0"/>
              <a:t>fl</a:t>
            </a:r>
            <a:r>
              <a:rPr spc="-15" dirty="0"/>
              <a:t>o</a:t>
            </a:r>
            <a:r>
              <a:rPr spc="-20" dirty="0"/>
              <a:t>w</a:t>
            </a:r>
          </a:p>
          <a:p>
            <a:pPr marL="544195" indent="-490855">
              <a:lnSpc>
                <a:spcPct val="100000"/>
              </a:lnSpc>
              <a:spcBef>
                <a:spcPts val="5"/>
              </a:spcBef>
              <a:buSzPct val="78571"/>
              <a:buFont typeface="Calibri"/>
              <a:buChar char="-"/>
              <a:tabLst>
                <a:tab pos="544830" algn="l"/>
              </a:tabLst>
            </a:pPr>
            <a:r>
              <a:rPr spc="-20" dirty="0"/>
              <a:t>B</a:t>
            </a:r>
            <a:r>
              <a:rPr spc="-5" dirty="0"/>
              <a:t>a</a:t>
            </a:r>
            <a:r>
              <a:rPr spc="-15" dirty="0"/>
              <a:t>ck</a:t>
            </a:r>
            <a:r>
              <a:rPr spc="-55" dirty="0"/>
              <a:t>w</a:t>
            </a:r>
            <a:r>
              <a:rPr spc="-5" dirty="0"/>
              <a:t>a</a:t>
            </a:r>
            <a:r>
              <a:rPr spc="-50" dirty="0"/>
              <a:t>r</a:t>
            </a:r>
            <a:r>
              <a:rPr dirty="0"/>
              <a:t>d</a:t>
            </a:r>
            <a:r>
              <a:rPr spc="5" dirty="0"/>
              <a:t> </a:t>
            </a:r>
            <a:r>
              <a:rPr spc="-5" dirty="0"/>
              <a:t>fl</a:t>
            </a:r>
            <a:r>
              <a:rPr spc="-15" dirty="0"/>
              <a:t>o</a:t>
            </a:r>
            <a:r>
              <a:rPr spc="-20" dirty="0"/>
              <a:t>w</a:t>
            </a:r>
            <a:r>
              <a:rPr dirty="0"/>
              <a:t> </a:t>
            </a:r>
            <a:r>
              <a:rPr spc="-5" dirty="0"/>
              <a:t>o</a:t>
            </a:r>
            <a:r>
              <a:rPr dirty="0"/>
              <a:t>f </a:t>
            </a:r>
            <a:r>
              <a:rPr spc="-25" dirty="0"/>
              <a:t>g</a:t>
            </a:r>
            <a:r>
              <a:rPr spc="-70" dirty="0"/>
              <a:t>r</a:t>
            </a:r>
            <a:r>
              <a:rPr spc="-5" dirty="0"/>
              <a:t>a</a:t>
            </a:r>
            <a:r>
              <a:rPr dirty="0"/>
              <a:t>d</a:t>
            </a:r>
            <a:r>
              <a:rPr spc="-5" dirty="0"/>
              <a:t>i</a:t>
            </a:r>
            <a:r>
              <a:rPr spc="-25" dirty="0"/>
              <a:t>en</a:t>
            </a:r>
            <a:r>
              <a:rPr spc="-15" dirty="0"/>
              <a:t>t</a:t>
            </a:r>
            <a:r>
              <a:rPr dirty="0"/>
              <a:t>s</a:t>
            </a:r>
            <a:r>
              <a:rPr spc="5" dirty="0"/>
              <a:t> </a:t>
            </a:r>
            <a:r>
              <a:rPr spc="-5" dirty="0"/>
              <a:t>i</a:t>
            </a:r>
            <a:r>
              <a:rPr dirty="0"/>
              <a:t>n</a:t>
            </a:r>
            <a:r>
              <a:rPr spc="5" dirty="0"/>
              <a:t> </a:t>
            </a:r>
            <a:r>
              <a:rPr spc="-20" dirty="0"/>
              <a:t>R</a:t>
            </a:r>
            <a:r>
              <a:rPr spc="-15" dirty="0"/>
              <a:t>N</a:t>
            </a:r>
            <a:r>
              <a:rPr spc="-20" dirty="0"/>
              <a:t>N</a:t>
            </a:r>
            <a:r>
              <a:rPr spc="5" dirty="0"/>
              <a:t> </a:t>
            </a:r>
            <a:r>
              <a:rPr spc="-35" dirty="0"/>
              <a:t>c</a:t>
            </a:r>
            <a:r>
              <a:rPr spc="-5" dirty="0"/>
              <a:t>a</a:t>
            </a:r>
            <a:r>
              <a:rPr dirty="0"/>
              <a:t>n</a:t>
            </a:r>
            <a:r>
              <a:rPr spc="5" dirty="0"/>
              <a:t> </a:t>
            </a:r>
            <a:r>
              <a:rPr spc="-65" dirty="0"/>
              <a:t>e</a:t>
            </a:r>
            <a:r>
              <a:rPr spc="-5" dirty="0"/>
              <a:t>x</a:t>
            </a:r>
            <a:r>
              <a:rPr dirty="0"/>
              <a:t>p</a:t>
            </a:r>
            <a:r>
              <a:rPr spc="-5" dirty="0"/>
              <a:t>lo</a:t>
            </a:r>
            <a:r>
              <a:rPr dirty="0"/>
              <a:t>d</a:t>
            </a:r>
            <a:r>
              <a:rPr spc="-15" dirty="0"/>
              <a:t>e</a:t>
            </a:r>
            <a:r>
              <a:rPr spc="-5" dirty="0"/>
              <a:t> o</a:t>
            </a:r>
            <a:r>
              <a:rPr spc="-10" dirty="0"/>
              <a:t>r</a:t>
            </a:r>
            <a:r>
              <a:rPr dirty="0"/>
              <a:t> </a:t>
            </a:r>
            <a:r>
              <a:rPr spc="-60" dirty="0"/>
              <a:t>v</a:t>
            </a:r>
            <a:r>
              <a:rPr spc="-20" dirty="0"/>
              <a:t>a</a:t>
            </a:r>
            <a:r>
              <a:rPr dirty="0"/>
              <a:t>n</a:t>
            </a:r>
            <a:r>
              <a:rPr spc="-5" dirty="0"/>
              <a:t>i</a:t>
            </a:r>
            <a:r>
              <a:rPr spc="5" dirty="0"/>
              <a:t>s</a:t>
            </a:r>
            <a:r>
              <a:rPr dirty="0"/>
              <a:t>h.</a:t>
            </a:r>
          </a:p>
          <a:p>
            <a:pPr marL="1001394" lvl="1" indent="-490855">
              <a:lnSpc>
                <a:spcPct val="100000"/>
              </a:lnSpc>
              <a:spcBef>
                <a:spcPts val="5"/>
              </a:spcBef>
              <a:buSzPct val="78571"/>
              <a:buFont typeface="Calibri"/>
              <a:buChar char="-"/>
              <a:tabLst>
                <a:tab pos="1002030" algn="l"/>
              </a:tabLst>
            </a:pPr>
            <a:r>
              <a:rPr sz="2800" spc="-5" dirty="0">
                <a:latin typeface="Calibri"/>
                <a:cs typeface="Calibri"/>
              </a:rPr>
              <a:t>Ex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oll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001394" lvl="1" indent="-490855">
              <a:lnSpc>
                <a:spcPts val="3345"/>
              </a:lnSpc>
              <a:spcBef>
                <a:spcPts val="5"/>
              </a:spcBef>
              <a:buSzPct val="78571"/>
              <a:buFont typeface="Calibri"/>
              <a:buChar char="-"/>
              <a:tabLst>
                <a:tab pos="1002030" algn="l"/>
              </a:tabLst>
            </a:pPr>
            <a:r>
              <a:rPr sz="2800" spc="-15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oll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5" dirty="0">
                <a:latin typeface="Calibri"/>
                <a:cs typeface="Calibri"/>
              </a:rPr>
              <a:t>iti</a:t>
            </a:r>
            <a:r>
              <a:rPr sz="2800" spc="-30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544195" indent="-490855">
              <a:lnSpc>
                <a:spcPts val="3345"/>
              </a:lnSpc>
              <a:buSzPct val="78571"/>
              <a:buFont typeface="Calibri"/>
              <a:buChar char="-"/>
              <a:tabLst>
                <a:tab pos="544830" algn="l"/>
              </a:tabLst>
            </a:pPr>
            <a:r>
              <a:rPr spc="-20" dirty="0"/>
              <a:t>B</a:t>
            </a:r>
            <a:r>
              <a:rPr spc="-35" dirty="0"/>
              <a:t>e</a:t>
            </a:r>
            <a:r>
              <a:rPr spc="-55" dirty="0"/>
              <a:t>t</a:t>
            </a:r>
            <a:r>
              <a:rPr spc="-40" dirty="0"/>
              <a:t>t</a:t>
            </a:r>
            <a:r>
              <a:rPr spc="-25" dirty="0"/>
              <a:t>e</a:t>
            </a:r>
            <a:r>
              <a:rPr spc="-10" dirty="0"/>
              <a:t>r</a:t>
            </a:r>
            <a:r>
              <a:rPr spc="-50" dirty="0"/>
              <a:t>/</a:t>
            </a:r>
            <a:r>
              <a:rPr dirty="0"/>
              <a:t>s</a:t>
            </a:r>
            <a:r>
              <a:rPr spc="-10" dirty="0"/>
              <a:t>i</a:t>
            </a:r>
            <a:r>
              <a:rPr spc="-30" dirty="0"/>
              <a:t>m</a:t>
            </a:r>
            <a:r>
              <a:rPr dirty="0"/>
              <a:t>p</a:t>
            </a:r>
            <a:r>
              <a:rPr spc="-10" dirty="0"/>
              <a:t>l</a:t>
            </a:r>
            <a:r>
              <a:rPr spc="-25" dirty="0"/>
              <a:t>e</a:t>
            </a:r>
            <a:r>
              <a:rPr spc="-10" dirty="0"/>
              <a:t>r</a:t>
            </a:r>
            <a:r>
              <a:rPr dirty="0"/>
              <a:t> </a:t>
            </a:r>
            <a:r>
              <a:rPr spc="-5" dirty="0"/>
              <a:t>a</a:t>
            </a:r>
            <a:r>
              <a:rPr spc="-50" dirty="0"/>
              <a:t>r</a:t>
            </a:r>
            <a:r>
              <a:rPr spc="-15" dirty="0"/>
              <a:t>c</a:t>
            </a:r>
            <a:r>
              <a:rPr dirty="0"/>
              <a:t>h</a:t>
            </a:r>
            <a:r>
              <a:rPr spc="-10" dirty="0"/>
              <a:t>i</a:t>
            </a:r>
            <a:r>
              <a:rPr spc="-40" dirty="0"/>
              <a:t>t</a:t>
            </a:r>
            <a:r>
              <a:rPr spc="-25" dirty="0"/>
              <a:t>e</a:t>
            </a:r>
            <a:r>
              <a:rPr spc="-15" dirty="0"/>
              <a:t>ct</a:t>
            </a:r>
            <a:r>
              <a:rPr dirty="0"/>
              <a:t>u</a:t>
            </a:r>
            <a:r>
              <a:rPr spc="-50" dirty="0"/>
              <a:t>r</a:t>
            </a:r>
            <a:r>
              <a:rPr spc="-25" dirty="0"/>
              <a:t>e</a:t>
            </a:r>
            <a:r>
              <a:rPr dirty="0"/>
              <a:t>s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50" dirty="0"/>
              <a:t>r</a:t>
            </a:r>
            <a:r>
              <a:rPr spc="-15" dirty="0"/>
              <a:t>e</a:t>
            </a:r>
            <a:r>
              <a:rPr spc="-5" dirty="0"/>
              <a:t> </a:t>
            </a:r>
            <a:r>
              <a:rPr dirty="0"/>
              <a:t>a h</a:t>
            </a:r>
            <a:r>
              <a:rPr spc="-5" dirty="0"/>
              <a:t>o</a:t>
            </a:r>
            <a:r>
              <a:rPr spc="-10" dirty="0"/>
              <a:t>t</a:t>
            </a:r>
            <a:r>
              <a:rPr dirty="0"/>
              <a:t> </a:t>
            </a:r>
            <a:r>
              <a:rPr spc="-40" dirty="0"/>
              <a:t>t</a:t>
            </a:r>
            <a:r>
              <a:rPr spc="-5" dirty="0"/>
              <a:t>o</a:t>
            </a:r>
            <a:r>
              <a:rPr dirty="0"/>
              <a:t>p</a:t>
            </a:r>
            <a:r>
              <a:rPr spc="-10" dirty="0"/>
              <a:t>i</a:t>
            </a:r>
            <a:r>
              <a:rPr spc="-15" dirty="0"/>
              <a:t>c</a:t>
            </a:r>
            <a:r>
              <a:rPr spc="5" dirty="0"/>
              <a:t> </a:t>
            </a:r>
            <a:r>
              <a:rPr spc="-5" dirty="0"/>
              <a:t>o</a:t>
            </a:r>
            <a:r>
              <a:rPr dirty="0"/>
              <a:t>f </a:t>
            </a:r>
            <a:r>
              <a:rPr spc="-15" dirty="0"/>
              <a:t>c</a:t>
            </a:r>
            <a:r>
              <a:rPr dirty="0"/>
              <a:t>u</a:t>
            </a:r>
            <a:r>
              <a:rPr spc="-10" dirty="0"/>
              <a:t>r</a:t>
            </a:r>
            <a:r>
              <a:rPr spc="-50" dirty="0"/>
              <a:t>r</a:t>
            </a:r>
            <a:r>
              <a:rPr spc="-25" dirty="0"/>
              <a:t>en</a:t>
            </a:r>
            <a:r>
              <a:rPr spc="-10" dirty="0"/>
              <a:t>t</a:t>
            </a:r>
            <a:r>
              <a:rPr spc="5" dirty="0"/>
              <a:t> </a:t>
            </a:r>
            <a:r>
              <a:rPr spc="-50" dirty="0"/>
              <a:t>r</a:t>
            </a:r>
            <a:r>
              <a:rPr spc="-25" dirty="0"/>
              <a:t>e</a:t>
            </a:r>
            <a:r>
              <a:rPr spc="5" dirty="0"/>
              <a:t>s</a:t>
            </a:r>
            <a:r>
              <a:rPr spc="-25" dirty="0"/>
              <a:t>e</a:t>
            </a:r>
            <a:r>
              <a:rPr spc="-5" dirty="0"/>
              <a:t>a</a:t>
            </a:r>
            <a:r>
              <a:rPr spc="-55" dirty="0"/>
              <a:t>r</a:t>
            </a:r>
            <a:r>
              <a:rPr spc="-15" dirty="0"/>
              <a:t>c</a:t>
            </a:r>
            <a:r>
              <a:rPr dirty="0"/>
              <a:t>h</a:t>
            </a:r>
          </a:p>
          <a:p>
            <a:pPr marL="544195" indent="-490855">
              <a:lnSpc>
                <a:spcPct val="100000"/>
              </a:lnSpc>
              <a:spcBef>
                <a:spcPts val="5"/>
              </a:spcBef>
              <a:buSzPct val="78571"/>
              <a:buFont typeface="Calibri"/>
              <a:buChar char="-"/>
              <a:tabLst>
                <a:tab pos="544830" algn="l"/>
              </a:tabLst>
            </a:pPr>
            <a:r>
              <a:rPr spc="-20" dirty="0"/>
              <a:t>B</a:t>
            </a:r>
            <a:r>
              <a:rPr spc="-35" dirty="0"/>
              <a:t>e</a:t>
            </a:r>
            <a:r>
              <a:rPr spc="-55" dirty="0"/>
              <a:t>t</a:t>
            </a:r>
            <a:r>
              <a:rPr spc="-40" dirty="0"/>
              <a:t>t</a:t>
            </a:r>
            <a:r>
              <a:rPr spc="-25" dirty="0"/>
              <a:t>e</a:t>
            </a:r>
            <a:r>
              <a:rPr spc="-10" dirty="0"/>
              <a:t>r</a:t>
            </a:r>
            <a:r>
              <a:rPr dirty="0"/>
              <a:t> und</a:t>
            </a:r>
            <a:r>
              <a:rPr spc="-25" dirty="0"/>
              <a:t>e</a:t>
            </a:r>
            <a:r>
              <a:rPr spc="-60" dirty="0"/>
              <a:t>r</a:t>
            </a:r>
            <a:r>
              <a:rPr spc="-30" dirty="0"/>
              <a:t>s</a:t>
            </a:r>
            <a:r>
              <a:rPr spc="-45" dirty="0"/>
              <a:t>t</a:t>
            </a:r>
            <a:r>
              <a:rPr spc="-5" dirty="0"/>
              <a:t>a</a:t>
            </a:r>
            <a:r>
              <a:rPr dirty="0"/>
              <a:t>nd</a:t>
            </a:r>
            <a:r>
              <a:rPr spc="-10" dirty="0"/>
              <a:t>i</a:t>
            </a:r>
            <a:r>
              <a:rPr dirty="0"/>
              <a:t>n</a:t>
            </a:r>
            <a:r>
              <a:rPr spc="-15" dirty="0"/>
              <a:t>g</a:t>
            </a:r>
            <a:r>
              <a:rPr spc="-5" dirty="0"/>
              <a:t> </a:t>
            </a:r>
            <a:r>
              <a:rPr dirty="0"/>
              <a:t>(b</a:t>
            </a:r>
            <a:r>
              <a:rPr spc="-5" dirty="0"/>
              <a:t>o</a:t>
            </a:r>
            <a:r>
              <a:rPr spc="-15" dirty="0"/>
              <a:t>t</a:t>
            </a:r>
            <a:r>
              <a:rPr dirty="0"/>
              <a:t>h</a:t>
            </a:r>
            <a:r>
              <a:rPr spc="5" dirty="0"/>
              <a:t> </a:t>
            </a:r>
            <a:r>
              <a:rPr spc="-15" dirty="0"/>
              <a:t>t</a:t>
            </a:r>
            <a:r>
              <a:rPr dirty="0"/>
              <a:t>h</a:t>
            </a:r>
            <a:r>
              <a:rPr spc="-25" dirty="0"/>
              <a:t>e</a:t>
            </a:r>
            <a:r>
              <a:rPr spc="-5" dirty="0"/>
              <a:t>o</a:t>
            </a:r>
            <a:r>
              <a:rPr spc="-50" dirty="0"/>
              <a:t>r</a:t>
            </a:r>
            <a:r>
              <a:rPr spc="-35" dirty="0"/>
              <a:t>e</a:t>
            </a:r>
            <a:r>
              <a:rPr spc="-15" dirty="0"/>
              <a:t>t</a:t>
            </a:r>
            <a:r>
              <a:rPr spc="-10" dirty="0"/>
              <a:t>i</a:t>
            </a:r>
            <a:r>
              <a:rPr spc="-40" dirty="0"/>
              <a:t>c</a:t>
            </a:r>
            <a:r>
              <a:rPr spc="-5" dirty="0"/>
              <a:t>a</a:t>
            </a:r>
            <a:r>
              <a:rPr dirty="0"/>
              <a:t>l</a:t>
            </a:r>
            <a:r>
              <a:rPr spc="-5" dirty="0"/>
              <a:t> a</a:t>
            </a:r>
            <a:r>
              <a:rPr dirty="0"/>
              <a:t>nd</a:t>
            </a:r>
            <a:r>
              <a:rPr spc="5" dirty="0"/>
              <a:t> </a:t>
            </a:r>
            <a:r>
              <a:rPr spc="-25" dirty="0"/>
              <a:t>e</a:t>
            </a:r>
            <a:r>
              <a:rPr spc="-30" dirty="0"/>
              <a:t>m</a:t>
            </a:r>
            <a:r>
              <a:rPr dirty="0"/>
              <a:t>p</a:t>
            </a:r>
            <a:r>
              <a:rPr spc="-10" dirty="0"/>
              <a:t>iri</a:t>
            </a:r>
            <a:r>
              <a:rPr spc="-40" dirty="0"/>
              <a:t>c</a:t>
            </a:r>
            <a:r>
              <a:rPr spc="-5" dirty="0"/>
              <a:t>a</a:t>
            </a:r>
            <a:r>
              <a:rPr spc="-10" dirty="0"/>
              <a:t>l</a:t>
            </a:r>
            <a:r>
              <a:rPr dirty="0"/>
              <a:t>)</a:t>
            </a:r>
            <a:r>
              <a:rPr spc="5" dirty="0"/>
              <a:t> </a:t>
            </a:r>
            <a:r>
              <a:rPr spc="-10" dirty="0"/>
              <a:t>i</a:t>
            </a:r>
            <a:r>
              <a:rPr dirty="0"/>
              <a:t>s</a:t>
            </a:r>
            <a:r>
              <a:rPr spc="5" dirty="0"/>
              <a:t> </a:t>
            </a:r>
            <a:r>
              <a:rPr dirty="0"/>
              <a:t>n</a:t>
            </a:r>
            <a:r>
              <a:rPr spc="-25" dirty="0"/>
              <a:t>ee</a:t>
            </a:r>
            <a:r>
              <a:rPr dirty="0"/>
              <a:t>d</a:t>
            </a:r>
            <a:r>
              <a:rPr spc="-25" dirty="0"/>
              <a:t>e</a:t>
            </a:r>
            <a:r>
              <a:rPr spc="20" dirty="0"/>
              <a:t>d</a:t>
            </a:r>
            <a:r>
              <a:rPr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54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24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509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41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40" dirty="0"/>
              <a:t>c</a:t>
            </a:r>
            <a:r>
              <a:rPr spc="-10" dirty="0"/>
              <a:t>all</a:t>
            </a:r>
            <a:r>
              <a:rPr spc="-15" dirty="0"/>
              <a:t>: </a:t>
            </a:r>
            <a:r>
              <a:rPr spc="-55" dirty="0"/>
              <a:t>P</a:t>
            </a:r>
            <a:r>
              <a:rPr spc="-25" dirty="0"/>
              <a:t>y</a:t>
            </a:r>
            <a:r>
              <a:rPr spc="-360" dirty="0"/>
              <a:t>T</a:t>
            </a:r>
            <a:r>
              <a:rPr dirty="0"/>
              <a:t>o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 </a:t>
            </a:r>
            <a:r>
              <a:rPr spc="-35" dirty="0"/>
              <a:t>v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360" dirty="0"/>
              <a:t>T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20" dirty="0"/>
              <a:t>s</a:t>
            </a:r>
            <a:r>
              <a:rPr dirty="0"/>
              <a:t>o</a:t>
            </a:r>
            <a:r>
              <a:rPr spc="-25" dirty="0"/>
              <a:t>rF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4216" y="2105706"/>
            <a:ext cx="4958080" cy="252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P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21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298450" algn="l"/>
              </a:tabLst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AP</a:t>
            </a:r>
            <a:r>
              <a:rPr sz="2400" spc="-10" dirty="0"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298450" algn="l"/>
              </a:tabLst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bug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6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15" dirty="0">
                <a:latin typeface="Calibri"/>
                <a:cs typeface="Calibri"/>
              </a:rPr>
              <a:t>JI</a:t>
            </a:r>
            <a:r>
              <a:rPr sz="2400" dirty="0">
                <a:latin typeface="Calibri"/>
                <a:cs typeface="Calibri"/>
              </a:rPr>
              <a:t>T a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ann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T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PUs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298450" algn="l"/>
              </a:tabLst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6426" y="2105706"/>
            <a:ext cx="4335780" cy="309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10" dirty="0">
                <a:latin typeface="Calibri"/>
                <a:cs typeface="Calibri"/>
              </a:rPr>
              <a:t>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ns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Flo</a:t>
            </a: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1.0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aphs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fu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bu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AP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I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210" dirty="0">
                <a:latin typeface="Calibri"/>
                <a:cs typeface="Calibri"/>
              </a:rPr>
              <a:t>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ns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Flo</a:t>
            </a: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2.0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aul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J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9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6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dirty="0"/>
              <a:t>So</a:t>
            </a:r>
            <a:r>
              <a:rPr spc="-5" dirty="0"/>
              <a:t> </a:t>
            </a:r>
            <a:r>
              <a:rPr spc="-95" dirty="0"/>
              <a:t>f</a:t>
            </a:r>
            <a:r>
              <a:rPr spc="-15" dirty="0"/>
              <a:t>a</a:t>
            </a:r>
            <a:r>
              <a:rPr spc="-20" dirty="0"/>
              <a:t>r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“</a:t>
            </a:r>
            <a:r>
              <a:rPr spc="-60" dirty="0"/>
              <a:t>F</a:t>
            </a:r>
            <a:r>
              <a:rPr spc="-30" dirty="0"/>
              <a:t>eed</a:t>
            </a:r>
            <a:r>
              <a:rPr spc="-110" dirty="0"/>
              <a:t>f</a:t>
            </a:r>
            <a:r>
              <a:rPr dirty="0"/>
              <a:t>o</a:t>
            </a:r>
            <a:r>
              <a:rPr spc="-5" dirty="0"/>
              <a:t>r</a:t>
            </a:r>
            <a:r>
              <a:rPr spc="-75" dirty="0"/>
              <a:t>w</a:t>
            </a:r>
            <a:r>
              <a:rPr spc="-15" dirty="0"/>
              <a:t>a</a:t>
            </a:r>
            <a:r>
              <a:rPr spc="-75" dirty="0"/>
              <a:t>r</a:t>
            </a:r>
            <a:r>
              <a:rPr spc="-30" dirty="0"/>
              <a:t>d</a:t>
            </a:r>
            <a:r>
              <a:rPr dirty="0"/>
              <a:t>”</a:t>
            </a:r>
            <a:r>
              <a:rPr spc="-5" dirty="0"/>
              <a:t> N</a:t>
            </a:r>
            <a:r>
              <a:rPr spc="-30" dirty="0"/>
              <a:t>eu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68218" y="1533946"/>
            <a:ext cx="1696049" cy="363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0882" y="5104141"/>
            <a:ext cx="829310" cy="630555"/>
          </a:xfrm>
          <a:custGeom>
            <a:avLst/>
            <a:gdLst/>
            <a:ahLst/>
            <a:cxnLst/>
            <a:rect l="l" t="t" r="r" b="b"/>
            <a:pathLst>
              <a:path w="829310" h="630554">
                <a:moveTo>
                  <a:pt x="86617" y="53557"/>
                </a:moveTo>
                <a:lnTo>
                  <a:pt x="55033" y="53557"/>
                </a:lnTo>
                <a:lnTo>
                  <a:pt x="817640" y="630235"/>
                </a:lnTo>
                <a:lnTo>
                  <a:pt x="829130" y="615040"/>
                </a:lnTo>
                <a:lnTo>
                  <a:pt x="86617" y="53557"/>
                </a:lnTo>
                <a:close/>
              </a:path>
              <a:path w="829310" h="630554">
                <a:moveTo>
                  <a:pt x="0" y="0"/>
                </a:moveTo>
                <a:lnTo>
                  <a:pt x="37798" y="76349"/>
                </a:lnTo>
                <a:lnTo>
                  <a:pt x="55033" y="53557"/>
                </a:lnTo>
                <a:lnTo>
                  <a:pt x="86617" y="53557"/>
                </a:lnTo>
                <a:lnTo>
                  <a:pt x="66523" y="38362"/>
                </a:lnTo>
                <a:lnTo>
                  <a:pt x="83759" y="1557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3436" y="5570538"/>
            <a:ext cx="30092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Im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class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22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pc="-55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5" dirty="0"/>
              <a:t>ce</a:t>
            </a:r>
            <a:r>
              <a:rPr spc="-20" dirty="0"/>
              <a:t>ss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30" dirty="0"/>
              <a:t>qu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68333" y="1533946"/>
            <a:ext cx="3804132" cy="363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1813" y="5171874"/>
            <a:ext cx="499109" cy="528955"/>
          </a:xfrm>
          <a:custGeom>
            <a:avLst/>
            <a:gdLst/>
            <a:ahLst/>
            <a:cxnLst/>
            <a:rect l="l" t="t" r="r" b="b"/>
            <a:pathLst>
              <a:path w="499110" h="528954">
                <a:moveTo>
                  <a:pt x="71450" y="62016"/>
                </a:moveTo>
                <a:lnTo>
                  <a:pt x="45289" y="62016"/>
                </a:lnTo>
                <a:lnTo>
                  <a:pt x="484651" y="528830"/>
                </a:lnTo>
                <a:lnTo>
                  <a:pt x="498521" y="515774"/>
                </a:lnTo>
                <a:lnTo>
                  <a:pt x="71450" y="62016"/>
                </a:lnTo>
                <a:close/>
              </a:path>
              <a:path w="499110" h="528954">
                <a:moveTo>
                  <a:pt x="0" y="0"/>
                </a:moveTo>
                <a:lnTo>
                  <a:pt x="24481" y="81601"/>
                </a:lnTo>
                <a:lnTo>
                  <a:pt x="45289" y="62016"/>
                </a:lnTo>
                <a:lnTo>
                  <a:pt x="71450" y="62016"/>
                </a:lnTo>
                <a:lnTo>
                  <a:pt x="59161" y="48959"/>
                </a:lnTo>
                <a:lnTo>
                  <a:pt x="79969" y="2937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82567" y="5326951"/>
            <a:ext cx="34937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Im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p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23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pc="-55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5" dirty="0"/>
              <a:t>ce</a:t>
            </a:r>
            <a:r>
              <a:rPr spc="-20" dirty="0"/>
              <a:t>ss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30" dirty="0"/>
              <a:t>qu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68333" y="1533946"/>
            <a:ext cx="6073199" cy="363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4886" y="5171874"/>
            <a:ext cx="499109" cy="528955"/>
          </a:xfrm>
          <a:custGeom>
            <a:avLst/>
            <a:gdLst/>
            <a:ahLst/>
            <a:cxnLst/>
            <a:rect l="l" t="t" r="r" b="b"/>
            <a:pathLst>
              <a:path w="499110" h="528954">
                <a:moveTo>
                  <a:pt x="71450" y="62016"/>
                </a:moveTo>
                <a:lnTo>
                  <a:pt x="45289" y="62016"/>
                </a:lnTo>
                <a:lnTo>
                  <a:pt x="484649" y="528830"/>
                </a:lnTo>
                <a:lnTo>
                  <a:pt x="498521" y="515774"/>
                </a:lnTo>
                <a:lnTo>
                  <a:pt x="71450" y="62016"/>
                </a:lnTo>
                <a:close/>
              </a:path>
              <a:path w="499110" h="528954">
                <a:moveTo>
                  <a:pt x="0" y="0"/>
                </a:moveTo>
                <a:lnTo>
                  <a:pt x="24480" y="81601"/>
                </a:lnTo>
                <a:lnTo>
                  <a:pt x="45289" y="62016"/>
                </a:lnTo>
                <a:lnTo>
                  <a:pt x="71450" y="62016"/>
                </a:lnTo>
                <a:lnTo>
                  <a:pt x="59161" y="48959"/>
                </a:lnTo>
                <a:lnTo>
                  <a:pt x="79969" y="2937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05641" y="5326951"/>
            <a:ext cx="34664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la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on</a:t>
            </a:r>
            <a:r>
              <a:rPr sz="2400" b="1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24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pc="-55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5" dirty="0"/>
              <a:t>ce</a:t>
            </a:r>
            <a:r>
              <a:rPr spc="-20" dirty="0"/>
              <a:t>ss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30" dirty="0"/>
              <a:t>qu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68215" y="1533946"/>
            <a:ext cx="9412921" cy="363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1443" y="5190066"/>
            <a:ext cx="556895" cy="473709"/>
          </a:xfrm>
          <a:custGeom>
            <a:avLst/>
            <a:gdLst/>
            <a:ahLst/>
            <a:cxnLst/>
            <a:rect l="l" t="t" r="r" b="b"/>
            <a:pathLst>
              <a:path w="556895" h="473710">
                <a:moveTo>
                  <a:pt x="556489" y="0"/>
                </a:moveTo>
                <a:lnTo>
                  <a:pt x="473722" y="20189"/>
                </a:lnTo>
                <a:lnTo>
                  <a:pt x="492194" y="41991"/>
                </a:lnTo>
                <a:lnTo>
                  <a:pt x="0" y="459004"/>
                </a:lnTo>
                <a:lnTo>
                  <a:pt x="12313" y="473539"/>
                </a:lnTo>
                <a:lnTo>
                  <a:pt x="504508" y="56525"/>
                </a:lnTo>
                <a:lnTo>
                  <a:pt x="532308" y="56525"/>
                </a:lnTo>
                <a:lnTo>
                  <a:pt x="556489" y="0"/>
                </a:lnTo>
                <a:close/>
              </a:path>
              <a:path w="556895" h="473710">
                <a:moveTo>
                  <a:pt x="532308" y="56525"/>
                </a:moveTo>
                <a:lnTo>
                  <a:pt x="504508" y="56525"/>
                </a:lnTo>
                <a:lnTo>
                  <a:pt x="522980" y="78327"/>
                </a:lnTo>
                <a:lnTo>
                  <a:pt x="532308" y="565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2308" y="5449022"/>
            <a:ext cx="51066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h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2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5" dirty="0">
                <a:latin typeface="Calibri"/>
                <a:cs typeface="Calibri"/>
              </a:rPr>
              <a:t>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on</a:t>
            </a:r>
            <a:r>
              <a:rPr sz="2400" b="1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pc="-55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5" dirty="0"/>
              <a:t>ce</a:t>
            </a:r>
            <a:r>
              <a:rPr spc="-20" dirty="0"/>
              <a:t>ss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30" dirty="0"/>
              <a:t>qu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68215" y="1533946"/>
            <a:ext cx="11656029" cy="363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49043" y="5200810"/>
            <a:ext cx="556895" cy="473709"/>
          </a:xfrm>
          <a:custGeom>
            <a:avLst/>
            <a:gdLst/>
            <a:ahLst/>
            <a:cxnLst/>
            <a:rect l="l" t="t" r="r" b="b"/>
            <a:pathLst>
              <a:path w="556895" h="473710">
                <a:moveTo>
                  <a:pt x="556489" y="0"/>
                </a:moveTo>
                <a:lnTo>
                  <a:pt x="473722" y="20189"/>
                </a:lnTo>
                <a:lnTo>
                  <a:pt x="492194" y="41991"/>
                </a:lnTo>
                <a:lnTo>
                  <a:pt x="0" y="459004"/>
                </a:lnTo>
                <a:lnTo>
                  <a:pt x="12313" y="473539"/>
                </a:lnTo>
                <a:lnTo>
                  <a:pt x="504508" y="56525"/>
                </a:lnTo>
                <a:lnTo>
                  <a:pt x="532308" y="56525"/>
                </a:lnTo>
                <a:lnTo>
                  <a:pt x="556489" y="0"/>
                </a:lnTo>
                <a:close/>
              </a:path>
              <a:path w="556895" h="473710">
                <a:moveTo>
                  <a:pt x="532308" y="56525"/>
                </a:moveTo>
                <a:lnTo>
                  <a:pt x="504508" y="56525"/>
                </a:lnTo>
                <a:lnTo>
                  <a:pt x="522980" y="78327"/>
                </a:lnTo>
                <a:lnTo>
                  <a:pt x="532308" y="565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8442" y="5443650"/>
            <a:ext cx="517779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45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-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dirty="0">
                <a:latin typeface="Calibri"/>
                <a:cs typeface="Calibri"/>
              </a:rPr>
              <a:t>e v</a:t>
            </a: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lassi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n: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26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3151" cy="68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308" y="0"/>
            <a:ext cx="12203307" cy="6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06" y="-1"/>
            <a:ext cx="12168894" cy="68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40" dirty="0"/>
              <a:t>c</a:t>
            </a:r>
            <a:r>
              <a:rPr spc="-10" dirty="0"/>
              <a:t>all</a:t>
            </a:r>
            <a:r>
              <a:rPr spc="-15" dirty="0"/>
              <a:t>: </a:t>
            </a:r>
            <a:r>
              <a:rPr spc="-55" dirty="0"/>
              <a:t>P</a:t>
            </a:r>
            <a:r>
              <a:rPr spc="-25" dirty="0"/>
              <a:t>y</a:t>
            </a:r>
            <a:r>
              <a:rPr spc="-360" dirty="0"/>
              <a:t>T</a:t>
            </a:r>
            <a:r>
              <a:rPr dirty="0"/>
              <a:t>o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 </a:t>
            </a:r>
            <a:r>
              <a:rPr spc="-35" dirty="0"/>
              <a:t>v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360" dirty="0"/>
              <a:t>T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20" dirty="0"/>
              <a:t>s</a:t>
            </a:r>
            <a:r>
              <a:rPr dirty="0"/>
              <a:t>o</a:t>
            </a:r>
            <a:r>
              <a:rPr spc="-25" dirty="0"/>
              <a:t>rF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4216" y="2105706"/>
            <a:ext cx="4957445" cy="289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P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21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h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1.3</a:t>
            </a:r>
            <a:r>
              <a:rPr sz="2400" b="1" spc="-10" dirty="0">
                <a:latin typeface="Calibri"/>
                <a:cs typeface="Calibri"/>
              </a:rPr>
              <a:t> (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l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10</a:t>
            </a:r>
            <a:r>
              <a:rPr sz="2400" b="1" spc="-10" dirty="0">
                <a:latin typeface="Calibri"/>
                <a:cs typeface="Calibri"/>
              </a:rPr>
              <a:t>/</a:t>
            </a:r>
            <a:r>
              <a:rPr sz="2400" b="1" spc="-20" dirty="0">
                <a:latin typeface="Calibri"/>
                <a:cs typeface="Calibri"/>
              </a:rPr>
              <a:t>10</a:t>
            </a:r>
            <a:r>
              <a:rPr sz="2400" b="1" spc="-10" dirty="0">
                <a:latin typeface="Calibri"/>
                <a:cs typeface="Calibri"/>
              </a:rPr>
              <a:t>/</a:t>
            </a:r>
            <a:r>
              <a:rPr sz="2400" b="1" spc="-20" dirty="0">
                <a:latin typeface="Calibri"/>
                <a:cs typeface="Calibri"/>
              </a:rPr>
              <a:t>2019)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298450" algn="l"/>
              </a:tabLst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AP</a:t>
            </a:r>
            <a:r>
              <a:rPr sz="2400" spc="-10" dirty="0"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298450" algn="l"/>
              </a:tabLst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bug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6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15" dirty="0">
                <a:latin typeface="Calibri"/>
                <a:cs typeface="Calibri"/>
              </a:rPr>
              <a:t>JI</a:t>
            </a:r>
            <a:r>
              <a:rPr sz="2400" dirty="0">
                <a:latin typeface="Calibri"/>
                <a:cs typeface="Calibri"/>
              </a:rPr>
              <a:t>T a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buFont typeface="Calibri"/>
              <a:buChar char="-"/>
              <a:tabLst>
                <a:tab pos="298450" algn="l"/>
              </a:tabLst>
            </a:pP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TP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 supp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wi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y</a:t>
            </a:r>
            <a:r>
              <a:rPr sz="2400" b="1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4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/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xl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a!</a:t>
            </a:r>
            <a:endParaRPr sz="2400">
              <a:latin typeface="Calibri"/>
              <a:cs typeface="Calibri"/>
            </a:endParaRPr>
          </a:p>
          <a:p>
            <a:pPr marL="298450" marR="775970" indent="-285750">
              <a:lnSpc>
                <a:spcPts val="2870"/>
              </a:lnSpc>
              <a:spcBef>
                <a:spcPts val="125"/>
              </a:spcBef>
              <a:buFont typeface="Calibri"/>
              <a:buChar char="-"/>
              <a:tabLst>
                <a:tab pos="298450" algn="l"/>
              </a:tabLst>
            </a:pP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(E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4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al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)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m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ob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il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s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uppo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And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oid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iOS!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6426" y="2105706"/>
            <a:ext cx="4335780" cy="309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10" dirty="0">
                <a:latin typeface="Calibri"/>
                <a:cs typeface="Calibri"/>
              </a:rPr>
              <a:t>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ns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Flo</a:t>
            </a: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1.0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aphs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fu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bu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AP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I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210" dirty="0">
                <a:latin typeface="Calibri"/>
                <a:cs typeface="Calibri"/>
              </a:rPr>
              <a:t>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ns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Flo</a:t>
            </a: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2.0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aul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J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7106" y="4587805"/>
            <a:ext cx="560070" cy="12211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3872"/>
            <a:ext cx="1377950" cy="87630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106" y="1538549"/>
            <a:ext cx="560070" cy="12211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848" y="2759081"/>
            <a:ext cx="76200" cy="464820"/>
          </a:xfrm>
          <a:custGeom>
            <a:avLst/>
            <a:gdLst/>
            <a:ahLst/>
            <a:cxnLst/>
            <a:rect l="l" t="t" r="r" b="b"/>
            <a:pathLst>
              <a:path w="76200" h="464819">
                <a:moveTo>
                  <a:pt x="47625" y="76200"/>
                </a:moveTo>
                <a:lnTo>
                  <a:pt x="28575" y="76200"/>
                </a:lnTo>
                <a:lnTo>
                  <a:pt x="28576" y="464790"/>
                </a:lnTo>
                <a:lnTo>
                  <a:pt x="47626" y="464790"/>
                </a:lnTo>
                <a:lnTo>
                  <a:pt x="47625" y="76200"/>
                </a:lnTo>
                <a:close/>
              </a:path>
              <a:path w="76200" h="46481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848" y="4099817"/>
            <a:ext cx="76200" cy="488315"/>
          </a:xfrm>
          <a:custGeom>
            <a:avLst/>
            <a:gdLst/>
            <a:ahLst/>
            <a:cxnLst/>
            <a:rect l="l" t="t" r="r" b="b"/>
            <a:pathLst>
              <a:path w="76200" h="488314">
                <a:moveTo>
                  <a:pt x="47625" y="76200"/>
                </a:moveTo>
                <a:lnTo>
                  <a:pt x="28575" y="76200"/>
                </a:lnTo>
                <a:lnTo>
                  <a:pt x="28576" y="487987"/>
                </a:lnTo>
                <a:lnTo>
                  <a:pt x="47626" y="487987"/>
                </a:lnTo>
                <a:lnTo>
                  <a:pt x="47625" y="76200"/>
                </a:lnTo>
                <a:close/>
              </a:path>
              <a:path w="76200" h="48831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7756" y="3436434"/>
            <a:ext cx="737235" cy="424815"/>
          </a:xfrm>
          <a:custGeom>
            <a:avLst/>
            <a:gdLst/>
            <a:ahLst/>
            <a:cxnLst/>
            <a:rect l="l" t="t" r="r" b="b"/>
            <a:pathLst>
              <a:path w="737235" h="424814">
                <a:moveTo>
                  <a:pt x="67736" y="349363"/>
                </a:moveTo>
                <a:lnTo>
                  <a:pt x="0" y="401032"/>
                </a:lnTo>
                <a:lnTo>
                  <a:pt x="81977" y="424219"/>
                </a:lnTo>
                <a:lnTo>
                  <a:pt x="76658" y="396260"/>
                </a:lnTo>
                <a:lnTo>
                  <a:pt x="89438" y="393946"/>
                </a:lnTo>
                <a:lnTo>
                  <a:pt x="188285" y="377545"/>
                </a:lnTo>
                <a:lnTo>
                  <a:pt x="73097" y="377545"/>
                </a:lnTo>
                <a:lnTo>
                  <a:pt x="67736" y="349363"/>
                </a:lnTo>
                <a:close/>
              </a:path>
              <a:path w="737235" h="424814">
                <a:moveTo>
                  <a:pt x="33712" y="0"/>
                </a:moveTo>
                <a:lnTo>
                  <a:pt x="72610" y="30829"/>
                </a:lnTo>
                <a:lnTo>
                  <a:pt x="422160" y="119108"/>
                </a:lnTo>
                <a:lnTo>
                  <a:pt x="481172" y="135289"/>
                </a:lnTo>
                <a:lnTo>
                  <a:pt x="537169" y="151584"/>
                </a:lnTo>
                <a:lnTo>
                  <a:pt x="588584" y="167786"/>
                </a:lnTo>
                <a:lnTo>
                  <a:pt x="633735" y="183640"/>
                </a:lnTo>
                <a:lnTo>
                  <a:pt x="671131" y="198945"/>
                </a:lnTo>
                <a:lnTo>
                  <a:pt x="708684" y="219986"/>
                </a:lnTo>
                <a:lnTo>
                  <a:pt x="717444" y="231065"/>
                </a:lnTo>
                <a:lnTo>
                  <a:pt x="716742" y="233032"/>
                </a:lnTo>
                <a:lnTo>
                  <a:pt x="681484" y="254267"/>
                </a:lnTo>
                <a:lnTo>
                  <a:pt x="625812" y="272719"/>
                </a:lnTo>
                <a:lnTo>
                  <a:pt x="578421" y="285092"/>
                </a:lnTo>
                <a:lnTo>
                  <a:pt x="524753" y="297342"/>
                </a:lnTo>
                <a:lnTo>
                  <a:pt x="466570" y="309332"/>
                </a:lnTo>
                <a:lnTo>
                  <a:pt x="405394" y="320988"/>
                </a:lnTo>
                <a:lnTo>
                  <a:pt x="342817" y="332218"/>
                </a:lnTo>
                <a:lnTo>
                  <a:pt x="86274" y="375160"/>
                </a:lnTo>
                <a:lnTo>
                  <a:pt x="73097" y="377545"/>
                </a:lnTo>
                <a:lnTo>
                  <a:pt x="188285" y="377545"/>
                </a:lnTo>
                <a:lnTo>
                  <a:pt x="346181" y="350968"/>
                </a:lnTo>
                <a:lnTo>
                  <a:pt x="408959" y="339702"/>
                </a:lnTo>
                <a:lnTo>
                  <a:pt x="470415" y="327990"/>
                </a:lnTo>
                <a:lnTo>
                  <a:pt x="528994" y="315915"/>
                </a:lnTo>
                <a:lnTo>
                  <a:pt x="583067" y="303566"/>
                </a:lnTo>
                <a:lnTo>
                  <a:pt x="631243" y="290978"/>
                </a:lnTo>
                <a:lnTo>
                  <a:pt x="672011" y="278184"/>
                </a:lnTo>
                <a:lnTo>
                  <a:pt x="716621" y="258117"/>
                </a:lnTo>
                <a:lnTo>
                  <a:pt x="736863" y="233032"/>
                </a:lnTo>
                <a:lnTo>
                  <a:pt x="736848" y="231065"/>
                </a:lnTo>
                <a:lnTo>
                  <a:pt x="708248" y="196697"/>
                </a:lnTo>
                <a:lnTo>
                  <a:pt x="660455" y="173640"/>
                </a:lnTo>
                <a:lnTo>
                  <a:pt x="618139" y="157723"/>
                </a:lnTo>
                <a:lnTo>
                  <a:pt x="542491" y="133292"/>
                </a:lnTo>
                <a:lnTo>
                  <a:pt x="486209" y="116917"/>
                </a:lnTo>
                <a:lnTo>
                  <a:pt x="426993" y="100681"/>
                </a:lnTo>
                <a:lnTo>
                  <a:pt x="77566" y="12435"/>
                </a:lnTo>
                <a:lnTo>
                  <a:pt x="60538" y="7848"/>
                </a:lnTo>
                <a:lnTo>
                  <a:pt x="45937" y="3719"/>
                </a:lnTo>
                <a:lnTo>
                  <a:pt x="33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52708" y="2507622"/>
            <a:ext cx="291846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RNN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“i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rnal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upd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6063" y="3078184"/>
            <a:ext cx="487045" cy="421005"/>
          </a:xfrm>
          <a:custGeom>
            <a:avLst/>
            <a:gdLst/>
            <a:ahLst/>
            <a:cxnLst/>
            <a:rect l="l" t="t" r="r" b="b"/>
            <a:pathLst>
              <a:path w="487045" h="421004">
                <a:moveTo>
                  <a:pt x="32889" y="342120"/>
                </a:moveTo>
                <a:lnTo>
                  <a:pt x="0" y="420710"/>
                </a:lnTo>
                <a:lnTo>
                  <a:pt x="82605" y="399865"/>
                </a:lnTo>
                <a:lnTo>
                  <a:pt x="63962" y="378211"/>
                </a:lnTo>
                <a:lnTo>
                  <a:pt x="80729" y="363774"/>
                </a:lnTo>
                <a:lnTo>
                  <a:pt x="51532" y="363774"/>
                </a:lnTo>
                <a:lnTo>
                  <a:pt x="32889" y="342120"/>
                </a:lnTo>
                <a:close/>
              </a:path>
              <a:path w="487045" h="421004">
                <a:moveTo>
                  <a:pt x="474060" y="0"/>
                </a:moveTo>
                <a:lnTo>
                  <a:pt x="51532" y="363774"/>
                </a:lnTo>
                <a:lnTo>
                  <a:pt x="80729" y="363774"/>
                </a:lnTo>
                <a:lnTo>
                  <a:pt x="486490" y="14436"/>
                </a:lnTo>
                <a:lnTo>
                  <a:pt x="4740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30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7106" y="4587805"/>
            <a:ext cx="560070" cy="12211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3872"/>
            <a:ext cx="1377950" cy="87630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106" y="1538549"/>
            <a:ext cx="560070" cy="12211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848" y="2759081"/>
            <a:ext cx="76200" cy="464820"/>
          </a:xfrm>
          <a:custGeom>
            <a:avLst/>
            <a:gdLst/>
            <a:ahLst/>
            <a:cxnLst/>
            <a:rect l="l" t="t" r="r" b="b"/>
            <a:pathLst>
              <a:path w="76200" h="464819">
                <a:moveTo>
                  <a:pt x="47625" y="76200"/>
                </a:moveTo>
                <a:lnTo>
                  <a:pt x="28575" y="76200"/>
                </a:lnTo>
                <a:lnTo>
                  <a:pt x="28576" y="464790"/>
                </a:lnTo>
                <a:lnTo>
                  <a:pt x="47626" y="464790"/>
                </a:lnTo>
                <a:lnTo>
                  <a:pt x="47625" y="76200"/>
                </a:lnTo>
                <a:close/>
              </a:path>
              <a:path w="76200" h="46481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848" y="4099817"/>
            <a:ext cx="76200" cy="488315"/>
          </a:xfrm>
          <a:custGeom>
            <a:avLst/>
            <a:gdLst/>
            <a:ahLst/>
            <a:cxnLst/>
            <a:rect l="l" t="t" r="r" b="b"/>
            <a:pathLst>
              <a:path w="76200" h="488314">
                <a:moveTo>
                  <a:pt x="47625" y="76200"/>
                </a:moveTo>
                <a:lnTo>
                  <a:pt x="28575" y="76200"/>
                </a:lnTo>
                <a:lnTo>
                  <a:pt x="28576" y="487987"/>
                </a:lnTo>
                <a:lnTo>
                  <a:pt x="47626" y="487987"/>
                </a:lnTo>
                <a:lnTo>
                  <a:pt x="47625" y="76200"/>
                </a:lnTo>
                <a:close/>
              </a:path>
              <a:path w="76200" h="48831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7756" y="3436434"/>
            <a:ext cx="737235" cy="424815"/>
          </a:xfrm>
          <a:custGeom>
            <a:avLst/>
            <a:gdLst/>
            <a:ahLst/>
            <a:cxnLst/>
            <a:rect l="l" t="t" r="r" b="b"/>
            <a:pathLst>
              <a:path w="737235" h="424814">
                <a:moveTo>
                  <a:pt x="67736" y="349363"/>
                </a:moveTo>
                <a:lnTo>
                  <a:pt x="0" y="401032"/>
                </a:lnTo>
                <a:lnTo>
                  <a:pt x="81977" y="424219"/>
                </a:lnTo>
                <a:lnTo>
                  <a:pt x="76658" y="396260"/>
                </a:lnTo>
                <a:lnTo>
                  <a:pt x="89438" y="393946"/>
                </a:lnTo>
                <a:lnTo>
                  <a:pt x="188285" y="377545"/>
                </a:lnTo>
                <a:lnTo>
                  <a:pt x="73097" y="377545"/>
                </a:lnTo>
                <a:lnTo>
                  <a:pt x="67736" y="349363"/>
                </a:lnTo>
                <a:close/>
              </a:path>
              <a:path w="737235" h="424814">
                <a:moveTo>
                  <a:pt x="33712" y="0"/>
                </a:moveTo>
                <a:lnTo>
                  <a:pt x="72610" y="30829"/>
                </a:lnTo>
                <a:lnTo>
                  <a:pt x="422160" y="119108"/>
                </a:lnTo>
                <a:lnTo>
                  <a:pt x="481172" y="135289"/>
                </a:lnTo>
                <a:lnTo>
                  <a:pt x="537169" y="151584"/>
                </a:lnTo>
                <a:lnTo>
                  <a:pt x="588584" y="167786"/>
                </a:lnTo>
                <a:lnTo>
                  <a:pt x="633735" y="183640"/>
                </a:lnTo>
                <a:lnTo>
                  <a:pt x="671131" y="198945"/>
                </a:lnTo>
                <a:lnTo>
                  <a:pt x="708684" y="219986"/>
                </a:lnTo>
                <a:lnTo>
                  <a:pt x="717444" y="231065"/>
                </a:lnTo>
                <a:lnTo>
                  <a:pt x="716742" y="233032"/>
                </a:lnTo>
                <a:lnTo>
                  <a:pt x="681484" y="254267"/>
                </a:lnTo>
                <a:lnTo>
                  <a:pt x="625812" y="272719"/>
                </a:lnTo>
                <a:lnTo>
                  <a:pt x="578421" y="285092"/>
                </a:lnTo>
                <a:lnTo>
                  <a:pt x="524753" y="297342"/>
                </a:lnTo>
                <a:lnTo>
                  <a:pt x="466570" y="309332"/>
                </a:lnTo>
                <a:lnTo>
                  <a:pt x="405394" y="320988"/>
                </a:lnTo>
                <a:lnTo>
                  <a:pt x="342817" y="332218"/>
                </a:lnTo>
                <a:lnTo>
                  <a:pt x="86274" y="375160"/>
                </a:lnTo>
                <a:lnTo>
                  <a:pt x="73097" y="377545"/>
                </a:lnTo>
                <a:lnTo>
                  <a:pt x="188285" y="377545"/>
                </a:lnTo>
                <a:lnTo>
                  <a:pt x="346181" y="350968"/>
                </a:lnTo>
                <a:lnTo>
                  <a:pt x="408959" y="339702"/>
                </a:lnTo>
                <a:lnTo>
                  <a:pt x="470415" y="327990"/>
                </a:lnTo>
                <a:lnTo>
                  <a:pt x="528994" y="315915"/>
                </a:lnTo>
                <a:lnTo>
                  <a:pt x="583067" y="303566"/>
                </a:lnTo>
                <a:lnTo>
                  <a:pt x="631243" y="290978"/>
                </a:lnTo>
                <a:lnTo>
                  <a:pt x="672011" y="278184"/>
                </a:lnTo>
                <a:lnTo>
                  <a:pt x="716621" y="258117"/>
                </a:lnTo>
                <a:lnTo>
                  <a:pt x="736863" y="233032"/>
                </a:lnTo>
                <a:lnTo>
                  <a:pt x="736848" y="231065"/>
                </a:lnTo>
                <a:lnTo>
                  <a:pt x="708248" y="196697"/>
                </a:lnTo>
                <a:lnTo>
                  <a:pt x="660455" y="173640"/>
                </a:lnTo>
                <a:lnTo>
                  <a:pt x="618139" y="157723"/>
                </a:lnTo>
                <a:lnTo>
                  <a:pt x="542491" y="133292"/>
                </a:lnTo>
                <a:lnTo>
                  <a:pt x="486209" y="116917"/>
                </a:lnTo>
                <a:lnTo>
                  <a:pt x="426993" y="100681"/>
                </a:lnTo>
                <a:lnTo>
                  <a:pt x="77566" y="12435"/>
                </a:lnTo>
                <a:lnTo>
                  <a:pt x="60538" y="7848"/>
                </a:lnTo>
                <a:lnTo>
                  <a:pt x="45937" y="3719"/>
                </a:lnTo>
                <a:lnTo>
                  <a:pt x="33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05041" y="1561280"/>
            <a:ext cx="659828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x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rm</a:t>
            </a:r>
            <a:r>
              <a:rPr sz="2400" b="1" spc="-15" dirty="0">
                <a:latin typeface="Calibri"/>
                <a:cs typeface="Calibri"/>
              </a:rPr>
              <a:t>ula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28015" y="2920908"/>
            <a:ext cx="5272825" cy="873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8908" y="2920908"/>
            <a:ext cx="827405" cy="819150"/>
          </a:xfrm>
          <a:custGeom>
            <a:avLst/>
            <a:gdLst/>
            <a:ahLst/>
            <a:cxnLst/>
            <a:rect l="l" t="t" r="r" b="b"/>
            <a:pathLst>
              <a:path w="827404" h="819150">
                <a:moveTo>
                  <a:pt x="0" y="0"/>
                </a:moveTo>
                <a:lnTo>
                  <a:pt x="827384" y="0"/>
                </a:lnTo>
                <a:lnTo>
                  <a:pt x="827384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51109" y="3912672"/>
            <a:ext cx="16325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spc="-5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2989" y="2948434"/>
            <a:ext cx="1252220" cy="819150"/>
          </a:xfrm>
          <a:custGeom>
            <a:avLst/>
            <a:gdLst/>
            <a:ahLst/>
            <a:cxnLst/>
            <a:rect l="l" t="t" r="r" b="b"/>
            <a:pathLst>
              <a:path w="1252220" h="819150">
                <a:moveTo>
                  <a:pt x="0" y="0"/>
                </a:moveTo>
                <a:lnTo>
                  <a:pt x="1252074" y="0"/>
                </a:lnTo>
                <a:lnTo>
                  <a:pt x="1252074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73384" y="3912672"/>
            <a:ext cx="14503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38761D"/>
                </a:solidFill>
                <a:latin typeface="Calibri"/>
                <a:cs typeface="Calibri"/>
              </a:rPr>
              <a:t>ld</a:t>
            </a:r>
            <a:r>
              <a:rPr sz="3200" spc="-1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38761D"/>
                </a:solidFill>
                <a:latin typeface="Calibri"/>
                <a:cs typeface="Calibri"/>
              </a:rPr>
              <a:t>s</a:t>
            </a:r>
            <a:r>
              <a:rPr sz="3200" spc="-50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3200" spc="-45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05836" y="2948434"/>
            <a:ext cx="731520" cy="819150"/>
          </a:xfrm>
          <a:custGeom>
            <a:avLst/>
            <a:gdLst/>
            <a:ahLst/>
            <a:cxnLst/>
            <a:rect l="l" t="t" r="r" b="b"/>
            <a:pathLst>
              <a:path w="731520" h="819150">
                <a:moveTo>
                  <a:pt x="0" y="0"/>
                </a:moveTo>
                <a:lnTo>
                  <a:pt x="731409" y="0"/>
                </a:lnTo>
                <a:lnTo>
                  <a:pt x="731409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00001" y="3928099"/>
            <a:ext cx="256476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npu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32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0915" y="2920908"/>
            <a:ext cx="959485" cy="819150"/>
          </a:xfrm>
          <a:custGeom>
            <a:avLst/>
            <a:gdLst/>
            <a:ahLst/>
            <a:cxnLst/>
            <a:rect l="l" t="t" r="r" b="b"/>
            <a:pathLst>
              <a:path w="959484" h="819150">
                <a:moveTo>
                  <a:pt x="0" y="0"/>
                </a:moveTo>
                <a:lnTo>
                  <a:pt x="959350" y="0"/>
                </a:lnTo>
                <a:lnTo>
                  <a:pt x="959350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7593" y="4803472"/>
            <a:ext cx="319278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9900FF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99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 f</a:t>
            </a:r>
            <a:r>
              <a:rPr sz="3200" spc="-10" dirty="0">
                <a:solidFill>
                  <a:srgbClr val="9900FF"/>
                </a:solidFill>
                <a:latin typeface="Calibri"/>
                <a:cs typeface="Calibri"/>
              </a:rPr>
              <a:t>un</a:t>
            </a:r>
            <a:r>
              <a:rPr sz="3200" spc="-20" dirty="0">
                <a:solidFill>
                  <a:srgbClr val="9900FF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99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ion </a:t>
            </a: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99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 p</a:t>
            </a:r>
            <a:r>
              <a:rPr sz="3200" spc="5" dirty="0">
                <a:solidFill>
                  <a:srgbClr val="9900FF"/>
                </a:solidFill>
                <a:latin typeface="Calibri"/>
                <a:cs typeface="Calibri"/>
              </a:rPr>
              <a:t>a</a:t>
            </a:r>
            <a:r>
              <a:rPr sz="3200" spc="-85" dirty="0">
                <a:solidFill>
                  <a:srgbClr val="9900FF"/>
                </a:solidFill>
                <a:latin typeface="Calibri"/>
                <a:cs typeface="Calibri"/>
              </a:rPr>
              <a:t>r</a:t>
            </a:r>
            <a:r>
              <a:rPr sz="3200" spc="5" dirty="0">
                <a:solidFill>
                  <a:srgbClr val="9900FF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9900FF"/>
                </a:solidFill>
                <a:latin typeface="Calibri"/>
                <a:cs typeface="Calibri"/>
              </a:rPr>
              <a:t>m</a:t>
            </a:r>
            <a:r>
              <a:rPr sz="3200" spc="-45" dirty="0">
                <a:solidFill>
                  <a:srgbClr val="9900FF"/>
                </a:solidFill>
                <a:latin typeface="Calibri"/>
                <a:cs typeface="Calibri"/>
              </a:rPr>
              <a:t>et</a:t>
            </a:r>
            <a:r>
              <a:rPr sz="3200" spc="-30" dirty="0">
                <a:solidFill>
                  <a:srgbClr val="9900FF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9900F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s </a:t>
            </a:r>
            <a:r>
              <a:rPr sz="3200" spc="-30" dirty="0">
                <a:solidFill>
                  <a:srgbClr val="9900FF"/>
                </a:solidFill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21076" y="3841068"/>
            <a:ext cx="227965" cy="907415"/>
          </a:xfrm>
          <a:custGeom>
            <a:avLst/>
            <a:gdLst/>
            <a:ahLst/>
            <a:cxnLst/>
            <a:rect l="l" t="t" r="r" b="b"/>
            <a:pathLst>
              <a:path w="227965" h="907414">
                <a:moveTo>
                  <a:pt x="0" y="906964"/>
                </a:moveTo>
                <a:lnTo>
                  <a:pt x="227941" y="0"/>
                </a:lnTo>
              </a:path>
            </a:pathLst>
          </a:custGeom>
          <a:ln w="9525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31</a:t>
            </a:fld>
            <a:endParaRPr spc="-15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7106" y="4587805"/>
            <a:ext cx="560070" cy="12211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3872"/>
            <a:ext cx="1377950" cy="87630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106" y="1538549"/>
            <a:ext cx="560070" cy="12211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848" y="2759081"/>
            <a:ext cx="76200" cy="464820"/>
          </a:xfrm>
          <a:custGeom>
            <a:avLst/>
            <a:gdLst/>
            <a:ahLst/>
            <a:cxnLst/>
            <a:rect l="l" t="t" r="r" b="b"/>
            <a:pathLst>
              <a:path w="76200" h="464819">
                <a:moveTo>
                  <a:pt x="47625" y="76200"/>
                </a:moveTo>
                <a:lnTo>
                  <a:pt x="28575" y="76200"/>
                </a:lnTo>
                <a:lnTo>
                  <a:pt x="28576" y="464790"/>
                </a:lnTo>
                <a:lnTo>
                  <a:pt x="47626" y="464790"/>
                </a:lnTo>
                <a:lnTo>
                  <a:pt x="47625" y="76200"/>
                </a:lnTo>
                <a:close/>
              </a:path>
              <a:path w="76200" h="46481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848" y="4099817"/>
            <a:ext cx="76200" cy="488315"/>
          </a:xfrm>
          <a:custGeom>
            <a:avLst/>
            <a:gdLst/>
            <a:ahLst/>
            <a:cxnLst/>
            <a:rect l="l" t="t" r="r" b="b"/>
            <a:pathLst>
              <a:path w="76200" h="488314">
                <a:moveTo>
                  <a:pt x="47625" y="76200"/>
                </a:moveTo>
                <a:lnTo>
                  <a:pt x="28575" y="76200"/>
                </a:lnTo>
                <a:lnTo>
                  <a:pt x="28576" y="487987"/>
                </a:lnTo>
                <a:lnTo>
                  <a:pt x="47626" y="487987"/>
                </a:lnTo>
                <a:lnTo>
                  <a:pt x="47625" y="76200"/>
                </a:lnTo>
                <a:close/>
              </a:path>
              <a:path w="76200" h="48831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7756" y="3436434"/>
            <a:ext cx="737235" cy="424815"/>
          </a:xfrm>
          <a:custGeom>
            <a:avLst/>
            <a:gdLst/>
            <a:ahLst/>
            <a:cxnLst/>
            <a:rect l="l" t="t" r="r" b="b"/>
            <a:pathLst>
              <a:path w="737235" h="424814">
                <a:moveTo>
                  <a:pt x="67736" y="349363"/>
                </a:moveTo>
                <a:lnTo>
                  <a:pt x="0" y="401032"/>
                </a:lnTo>
                <a:lnTo>
                  <a:pt x="81977" y="424219"/>
                </a:lnTo>
                <a:lnTo>
                  <a:pt x="76658" y="396260"/>
                </a:lnTo>
                <a:lnTo>
                  <a:pt x="89438" y="393946"/>
                </a:lnTo>
                <a:lnTo>
                  <a:pt x="188285" y="377545"/>
                </a:lnTo>
                <a:lnTo>
                  <a:pt x="73097" y="377545"/>
                </a:lnTo>
                <a:lnTo>
                  <a:pt x="67736" y="349363"/>
                </a:lnTo>
                <a:close/>
              </a:path>
              <a:path w="737235" h="424814">
                <a:moveTo>
                  <a:pt x="33712" y="0"/>
                </a:moveTo>
                <a:lnTo>
                  <a:pt x="72610" y="30829"/>
                </a:lnTo>
                <a:lnTo>
                  <a:pt x="422160" y="119108"/>
                </a:lnTo>
                <a:lnTo>
                  <a:pt x="481172" y="135289"/>
                </a:lnTo>
                <a:lnTo>
                  <a:pt x="537169" y="151584"/>
                </a:lnTo>
                <a:lnTo>
                  <a:pt x="588584" y="167786"/>
                </a:lnTo>
                <a:lnTo>
                  <a:pt x="633735" y="183640"/>
                </a:lnTo>
                <a:lnTo>
                  <a:pt x="671131" y="198945"/>
                </a:lnTo>
                <a:lnTo>
                  <a:pt x="708684" y="219986"/>
                </a:lnTo>
                <a:lnTo>
                  <a:pt x="717444" y="231065"/>
                </a:lnTo>
                <a:lnTo>
                  <a:pt x="716742" y="233032"/>
                </a:lnTo>
                <a:lnTo>
                  <a:pt x="681484" y="254267"/>
                </a:lnTo>
                <a:lnTo>
                  <a:pt x="625812" y="272719"/>
                </a:lnTo>
                <a:lnTo>
                  <a:pt x="578421" y="285092"/>
                </a:lnTo>
                <a:lnTo>
                  <a:pt x="524753" y="297342"/>
                </a:lnTo>
                <a:lnTo>
                  <a:pt x="466570" y="309332"/>
                </a:lnTo>
                <a:lnTo>
                  <a:pt x="405394" y="320988"/>
                </a:lnTo>
                <a:lnTo>
                  <a:pt x="342817" y="332218"/>
                </a:lnTo>
                <a:lnTo>
                  <a:pt x="86274" y="375160"/>
                </a:lnTo>
                <a:lnTo>
                  <a:pt x="73097" y="377545"/>
                </a:lnTo>
                <a:lnTo>
                  <a:pt x="188285" y="377545"/>
                </a:lnTo>
                <a:lnTo>
                  <a:pt x="346181" y="350968"/>
                </a:lnTo>
                <a:lnTo>
                  <a:pt x="408959" y="339702"/>
                </a:lnTo>
                <a:lnTo>
                  <a:pt x="470415" y="327990"/>
                </a:lnTo>
                <a:lnTo>
                  <a:pt x="528994" y="315915"/>
                </a:lnTo>
                <a:lnTo>
                  <a:pt x="583067" y="303566"/>
                </a:lnTo>
                <a:lnTo>
                  <a:pt x="631243" y="290978"/>
                </a:lnTo>
                <a:lnTo>
                  <a:pt x="672011" y="278184"/>
                </a:lnTo>
                <a:lnTo>
                  <a:pt x="716621" y="258117"/>
                </a:lnTo>
                <a:lnTo>
                  <a:pt x="736863" y="233032"/>
                </a:lnTo>
                <a:lnTo>
                  <a:pt x="736848" y="231065"/>
                </a:lnTo>
                <a:lnTo>
                  <a:pt x="708248" y="196697"/>
                </a:lnTo>
                <a:lnTo>
                  <a:pt x="660455" y="173640"/>
                </a:lnTo>
                <a:lnTo>
                  <a:pt x="618139" y="157723"/>
                </a:lnTo>
                <a:lnTo>
                  <a:pt x="542491" y="133292"/>
                </a:lnTo>
                <a:lnTo>
                  <a:pt x="486209" y="116917"/>
                </a:lnTo>
                <a:lnTo>
                  <a:pt x="426993" y="100681"/>
                </a:lnTo>
                <a:lnTo>
                  <a:pt x="77566" y="12435"/>
                </a:lnTo>
                <a:lnTo>
                  <a:pt x="60538" y="7848"/>
                </a:lnTo>
                <a:lnTo>
                  <a:pt x="45937" y="3719"/>
                </a:lnTo>
                <a:lnTo>
                  <a:pt x="33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05041" y="1561280"/>
            <a:ext cx="659828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x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rm</a:t>
            </a:r>
            <a:r>
              <a:rPr sz="2400" b="1" spc="-15" dirty="0">
                <a:latin typeface="Calibri"/>
                <a:cs typeface="Calibri"/>
              </a:rPr>
              <a:t>ula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28015" y="2920908"/>
            <a:ext cx="5272825" cy="873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8908" y="2920908"/>
            <a:ext cx="827405" cy="819150"/>
          </a:xfrm>
          <a:custGeom>
            <a:avLst/>
            <a:gdLst/>
            <a:ahLst/>
            <a:cxnLst/>
            <a:rect l="l" t="t" r="r" b="b"/>
            <a:pathLst>
              <a:path w="827404" h="819150">
                <a:moveTo>
                  <a:pt x="0" y="0"/>
                </a:moveTo>
                <a:lnTo>
                  <a:pt x="827384" y="0"/>
                </a:lnTo>
                <a:lnTo>
                  <a:pt x="827384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51109" y="3912672"/>
            <a:ext cx="16325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spc="-5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2989" y="2948434"/>
            <a:ext cx="1252220" cy="819150"/>
          </a:xfrm>
          <a:custGeom>
            <a:avLst/>
            <a:gdLst/>
            <a:ahLst/>
            <a:cxnLst/>
            <a:rect l="l" t="t" r="r" b="b"/>
            <a:pathLst>
              <a:path w="1252220" h="819150">
                <a:moveTo>
                  <a:pt x="0" y="0"/>
                </a:moveTo>
                <a:lnTo>
                  <a:pt x="1252074" y="0"/>
                </a:lnTo>
                <a:lnTo>
                  <a:pt x="1252074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73384" y="3912672"/>
            <a:ext cx="14503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38761D"/>
                </a:solidFill>
                <a:latin typeface="Calibri"/>
                <a:cs typeface="Calibri"/>
              </a:rPr>
              <a:t>ld</a:t>
            </a:r>
            <a:r>
              <a:rPr sz="3200" spc="-1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38761D"/>
                </a:solidFill>
                <a:latin typeface="Calibri"/>
                <a:cs typeface="Calibri"/>
              </a:rPr>
              <a:t>s</a:t>
            </a:r>
            <a:r>
              <a:rPr sz="3200" spc="-50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3200" spc="-45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05836" y="2948434"/>
            <a:ext cx="731520" cy="819150"/>
          </a:xfrm>
          <a:custGeom>
            <a:avLst/>
            <a:gdLst/>
            <a:ahLst/>
            <a:cxnLst/>
            <a:rect l="l" t="t" r="r" b="b"/>
            <a:pathLst>
              <a:path w="731520" h="819150">
                <a:moveTo>
                  <a:pt x="0" y="0"/>
                </a:moveTo>
                <a:lnTo>
                  <a:pt x="731409" y="0"/>
                </a:lnTo>
                <a:lnTo>
                  <a:pt x="731409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00001" y="3928099"/>
            <a:ext cx="256476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npu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32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0915" y="2920908"/>
            <a:ext cx="959485" cy="819150"/>
          </a:xfrm>
          <a:custGeom>
            <a:avLst/>
            <a:gdLst/>
            <a:ahLst/>
            <a:cxnLst/>
            <a:rect l="l" t="t" r="r" b="b"/>
            <a:pathLst>
              <a:path w="959484" h="819150">
                <a:moveTo>
                  <a:pt x="0" y="0"/>
                </a:moveTo>
                <a:lnTo>
                  <a:pt x="959350" y="0"/>
                </a:lnTo>
                <a:lnTo>
                  <a:pt x="959350" y="818587"/>
                </a:lnTo>
                <a:lnTo>
                  <a:pt x="0" y="81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7593" y="4803472"/>
            <a:ext cx="319278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9900FF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99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 f</a:t>
            </a:r>
            <a:r>
              <a:rPr sz="3200" spc="-10" dirty="0">
                <a:solidFill>
                  <a:srgbClr val="9900FF"/>
                </a:solidFill>
                <a:latin typeface="Calibri"/>
                <a:cs typeface="Calibri"/>
              </a:rPr>
              <a:t>un</a:t>
            </a:r>
            <a:r>
              <a:rPr sz="3200" spc="-20" dirty="0">
                <a:solidFill>
                  <a:srgbClr val="9900FF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99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ion </a:t>
            </a: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99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9900FF"/>
                </a:solidFill>
                <a:latin typeface="Calibri"/>
                <a:cs typeface="Calibri"/>
              </a:rPr>
              <a:t> p</a:t>
            </a:r>
            <a:r>
              <a:rPr sz="3200" spc="5" dirty="0">
                <a:solidFill>
                  <a:srgbClr val="9900FF"/>
                </a:solidFill>
                <a:latin typeface="Calibri"/>
                <a:cs typeface="Calibri"/>
              </a:rPr>
              <a:t>a</a:t>
            </a:r>
            <a:r>
              <a:rPr sz="3200" spc="-85" dirty="0">
                <a:solidFill>
                  <a:srgbClr val="9900FF"/>
                </a:solidFill>
                <a:latin typeface="Calibri"/>
                <a:cs typeface="Calibri"/>
              </a:rPr>
              <a:t>r</a:t>
            </a:r>
            <a:r>
              <a:rPr sz="3200" spc="5" dirty="0">
                <a:solidFill>
                  <a:srgbClr val="9900FF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9900FF"/>
                </a:solidFill>
                <a:latin typeface="Calibri"/>
                <a:cs typeface="Calibri"/>
              </a:rPr>
              <a:t>m</a:t>
            </a:r>
            <a:r>
              <a:rPr sz="3200" spc="-45" dirty="0">
                <a:solidFill>
                  <a:srgbClr val="9900FF"/>
                </a:solidFill>
                <a:latin typeface="Calibri"/>
                <a:cs typeface="Calibri"/>
              </a:rPr>
              <a:t>et</a:t>
            </a:r>
            <a:r>
              <a:rPr sz="3200" spc="-30" dirty="0">
                <a:solidFill>
                  <a:srgbClr val="9900FF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9900F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9900FF"/>
                </a:solidFill>
                <a:latin typeface="Calibri"/>
                <a:cs typeface="Calibri"/>
              </a:rPr>
              <a:t>s </a:t>
            </a:r>
            <a:r>
              <a:rPr sz="3200" spc="-30" dirty="0">
                <a:solidFill>
                  <a:srgbClr val="9900FF"/>
                </a:solidFill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21076" y="3841068"/>
            <a:ext cx="227965" cy="907415"/>
          </a:xfrm>
          <a:custGeom>
            <a:avLst/>
            <a:gdLst/>
            <a:ahLst/>
            <a:cxnLst/>
            <a:rect l="l" t="t" r="r" b="b"/>
            <a:pathLst>
              <a:path w="227965" h="907414">
                <a:moveTo>
                  <a:pt x="0" y="906964"/>
                </a:moveTo>
                <a:lnTo>
                  <a:pt x="227941" y="0"/>
                </a:lnTo>
              </a:path>
            </a:pathLst>
          </a:custGeom>
          <a:ln w="9525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58195" y="314098"/>
            <a:ext cx="376427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e: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sam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a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nd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 pa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32</a:t>
            </a:fld>
            <a:endParaRPr spc="-15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15" dirty="0"/>
              <a:t>(</a:t>
            </a:r>
            <a:r>
              <a:rPr spc="-229" dirty="0"/>
              <a:t>V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15" dirty="0"/>
              <a:t>illa)</a:t>
            </a:r>
            <a:r>
              <a:rPr dirty="0"/>
              <a:t> </a:t>
            </a: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cu</a:t>
            </a:r>
            <a:r>
              <a:rPr spc="-20" dirty="0"/>
              <a:t>r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7106" y="4587805"/>
            <a:ext cx="560070" cy="12211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223872"/>
            <a:ext cx="1377950" cy="87630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106" y="1538549"/>
            <a:ext cx="560070" cy="12211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848" y="2759081"/>
            <a:ext cx="76200" cy="464820"/>
          </a:xfrm>
          <a:custGeom>
            <a:avLst/>
            <a:gdLst/>
            <a:ahLst/>
            <a:cxnLst/>
            <a:rect l="l" t="t" r="r" b="b"/>
            <a:pathLst>
              <a:path w="76200" h="464819">
                <a:moveTo>
                  <a:pt x="47625" y="76200"/>
                </a:moveTo>
                <a:lnTo>
                  <a:pt x="28575" y="76200"/>
                </a:lnTo>
                <a:lnTo>
                  <a:pt x="28576" y="464790"/>
                </a:lnTo>
                <a:lnTo>
                  <a:pt x="47626" y="464790"/>
                </a:lnTo>
                <a:lnTo>
                  <a:pt x="47625" y="76200"/>
                </a:lnTo>
                <a:close/>
              </a:path>
              <a:path w="76200" h="46481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848" y="4099817"/>
            <a:ext cx="76200" cy="488315"/>
          </a:xfrm>
          <a:custGeom>
            <a:avLst/>
            <a:gdLst/>
            <a:ahLst/>
            <a:cxnLst/>
            <a:rect l="l" t="t" r="r" b="b"/>
            <a:pathLst>
              <a:path w="76200" h="488314">
                <a:moveTo>
                  <a:pt x="47625" y="76200"/>
                </a:moveTo>
                <a:lnTo>
                  <a:pt x="28575" y="76200"/>
                </a:lnTo>
                <a:lnTo>
                  <a:pt x="28576" y="487987"/>
                </a:lnTo>
                <a:lnTo>
                  <a:pt x="47626" y="487987"/>
                </a:lnTo>
                <a:lnTo>
                  <a:pt x="47625" y="76200"/>
                </a:lnTo>
                <a:close/>
              </a:path>
              <a:path w="76200" h="48831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7756" y="3436434"/>
            <a:ext cx="737235" cy="424815"/>
          </a:xfrm>
          <a:custGeom>
            <a:avLst/>
            <a:gdLst/>
            <a:ahLst/>
            <a:cxnLst/>
            <a:rect l="l" t="t" r="r" b="b"/>
            <a:pathLst>
              <a:path w="737235" h="424814">
                <a:moveTo>
                  <a:pt x="67736" y="349363"/>
                </a:moveTo>
                <a:lnTo>
                  <a:pt x="0" y="401032"/>
                </a:lnTo>
                <a:lnTo>
                  <a:pt x="81977" y="424219"/>
                </a:lnTo>
                <a:lnTo>
                  <a:pt x="76658" y="396260"/>
                </a:lnTo>
                <a:lnTo>
                  <a:pt x="89438" y="393946"/>
                </a:lnTo>
                <a:lnTo>
                  <a:pt x="188285" y="377545"/>
                </a:lnTo>
                <a:lnTo>
                  <a:pt x="73097" y="377545"/>
                </a:lnTo>
                <a:lnTo>
                  <a:pt x="67736" y="349363"/>
                </a:lnTo>
                <a:close/>
              </a:path>
              <a:path w="737235" h="424814">
                <a:moveTo>
                  <a:pt x="33712" y="0"/>
                </a:moveTo>
                <a:lnTo>
                  <a:pt x="72610" y="30829"/>
                </a:lnTo>
                <a:lnTo>
                  <a:pt x="422160" y="119108"/>
                </a:lnTo>
                <a:lnTo>
                  <a:pt x="481172" y="135289"/>
                </a:lnTo>
                <a:lnTo>
                  <a:pt x="537169" y="151584"/>
                </a:lnTo>
                <a:lnTo>
                  <a:pt x="588584" y="167786"/>
                </a:lnTo>
                <a:lnTo>
                  <a:pt x="633735" y="183640"/>
                </a:lnTo>
                <a:lnTo>
                  <a:pt x="671131" y="198945"/>
                </a:lnTo>
                <a:lnTo>
                  <a:pt x="708684" y="219986"/>
                </a:lnTo>
                <a:lnTo>
                  <a:pt x="717444" y="231065"/>
                </a:lnTo>
                <a:lnTo>
                  <a:pt x="716742" y="233032"/>
                </a:lnTo>
                <a:lnTo>
                  <a:pt x="681484" y="254267"/>
                </a:lnTo>
                <a:lnTo>
                  <a:pt x="625812" y="272719"/>
                </a:lnTo>
                <a:lnTo>
                  <a:pt x="578421" y="285092"/>
                </a:lnTo>
                <a:lnTo>
                  <a:pt x="524753" y="297342"/>
                </a:lnTo>
                <a:lnTo>
                  <a:pt x="466570" y="309332"/>
                </a:lnTo>
                <a:lnTo>
                  <a:pt x="405394" y="320988"/>
                </a:lnTo>
                <a:lnTo>
                  <a:pt x="342817" y="332218"/>
                </a:lnTo>
                <a:lnTo>
                  <a:pt x="86274" y="375160"/>
                </a:lnTo>
                <a:lnTo>
                  <a:pt x="73097" y="377545"/>
                </a:lnTo>
                <a:lnTo>
                  <a:pt x="188285" y="377545"/>
                </a:lnTo>
                <a:lnTo>
                  <a:pt x="346181" y="350968"/>
                </a:lnTo>
                <a:lnTo>
                  <a:pt x="408959" y="339702"/>
                </a:lnTo>
                <a:lnTo>
                  <a:pt x="470415" y="327990"/>
                </a:lnTo>
                <a:lnTo>
                  <a:pt x="528994" y="315915"/>
                </a:lnTo>
                <a:lnTo>
                  <a:pt x="583067" y="303566"/>
                </a:lnTo>
                <a:lnTo>
                  <a:pt x="631243" y="290978"/>
                </a:lnTo>
                <a:lnTo>
                  <a:pt x="672011" y="278184"/>
                </a:lnTo>
                <a:lnTo>
                  <a:pt x="716621" y="258117"/>
                </a:lnTo>
                <a:lnTo>
                  <a:pt x="736863" y="233032"/>
                </a:lnTo>
                <a:lnTo>
                  <a:pt x="736848" y="231065"/>
                </a:lnTo>
                <a:lnTo>
                  <a:pt x="708248" y="196697"/>
                </a:lnTo>
                <a:lnTo>
                  <a:pt x="660455" y="173640"/>
                </a:lnTo>
                <a:lnTo>
                  <a:pt x="618139" y="157723"/>
                </a:lnTo>
                <a:lnTo>
                  <a:pt x="542491" y="133292"/>
                </a:lnTo>
                <a:lnTo>
                  <a:pt x="486209" y="116917"/>
                </a:lnTo>
                <a:lnTo>
                  <a:pt x="426993" y="100681"/>
                </a:lnTo>
                <a:lnTo>
                  <a:pt x="77566" y="12435"/>
                </a:lnTo>
                <a:lnTo>
                  <a:pt x="60538" y="7848"/>
                </a:lnTo>
                <a:lnTo>
                  <a:pt x="45937" y="3719"/>
                </a:lnTo>
                <a:lnTo>
                  <a:pt x="33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8569" y="1249366"/>
            <a:ext cx="58477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“</a:t>
            </a:r>
            <a:r>
              <a:rPr sz="2400" i="1" dirty="0">
                <a:latin typeface="Calibri"/>
                <a:cs typeface="Calibri"/>
              </a:rPr>
              <a:t>hidd</a:t>
            </a:r>
            <a:r>
              <a:rPr sz="2400" i="1" spc="-10" dirty="0">
                <a:latin typeface="Calibri"/>
                <a:cs typeface="Calibri"/>
              </a:rPr>
              <a:t>e</a:t>
            </a:r>
            <a:r>
              <a:rPr sz="2400" i="1" dirty="0">
                <a:latin typeface="Calibri"/>
                <a:cs typeface="Calibri"/>
              </a:rPr>
              <a:t>n”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81594" y="3567481"/>
            <a:ext cx="6140361" cy="58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1596" y="4614024"/>
            <a:ext cx="2484398" cy="580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67131" y="1812988"/>
            <a:ext cx="4030883" cy="667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636" y="2719085"/>
            <a:ext cx="76200" cy="578485"/>
          </a:xfrm>
          <a:custGeom>
            <a:avLst/>
            <a:gdLst/>
            <a:ahLst/>
            <a:cxnLst/>
            <a:rect l="l" t="t" r="r" b="b"/>
            <a:pathLst>
              <a:path w="76200" h="578485">
                <a:moveTo>
                  <a:pt x="76200" y="502048"/>
                </a:moveTo>
                <a:lnTo>
                  <a:pt x="0" y="502048"/>
                </a:lnTo>
                <a:lnTo>
                  <a:pt x="38100" y="578248"/>
                </a:lnTo>
                <a:lnTo>
                  <a:pt x="76200" y="502048"/>
                </a:lnTo>
                <a:close/>
              </a:path>
              <a:path w="76200" h="578485">
                <a:moveTo>
                  <a:pt x="42862" y="0"/>
                </a:moveTo>
                <a:lnTo>
                  <a:pt x="33337" y="0"/>
                </a:lnTo>
                <a:lnTo>
                  <a:pt x="33337" y="502048"/>
                </a:lnTo>
                <a:lnTo>
                  <a:pt x="42862" y="502048"/>
                </a:lnTo>
                <a:lnTo>
                  <a:pt x="4286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91741" y="5561205"/>
            <a:ext cx="508190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30" dirty="0">
                <a:latin typeface="Calibri"/>
                <a:cs typeface="Calibri"/>
              </a:rPr>
              <a:t>me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55" dirty="0">
                <a:latin typeface="Calibri"/>
                <a:cs typeface="Calibri"/>
              </a:rPr>
              <a:t>“</a:t>
            </a:r>
            <a:r>
              <a:rPr sz="2500" spc="-14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illa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NN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n </a:t>
            </a:r>
            <a:r>
              <a:rPr sz="2500" spc="-10" dirty="0">
                <a:latin typeface="Calibri"/>
                <a:cs typeface="Calibri"/>
              </a:rPr>
              <a:t>“E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NN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te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6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J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15" dirty="0">
                <a:latin typeface="Calibri"/>
                <a:cs typeface="Calibri"/>
              </a:rPr>
              <a:t>f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40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33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00378" y="3152708"/>
            <a:ext cx="19373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ls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34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4330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745" y="1783969"/>
            <a:ext cx="232600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iti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4330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4448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4330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4448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4527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36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4330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4448" y="3093059"/>
            <a:ext cx="52832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4527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686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46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37</a:t>
            </a:fld>
            <a:endParaRPr spc="-15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</a:p>
        </p:txBody>
      </p:sp>
      <p:sp>
        <p:nvSpPr>
          <p:cNvPr id="3" name="object 3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798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3917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1" y="0"/>
                </a:lnTo>
                <a:lnTo>
                  <a:pt x="567451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3790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86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946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0947" y="5143101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26271" y="3927336"/>
            <a:ext cx="3173730" cy="2075814"/>
          </a:xfrm>
          <a:custGeom>
            <a:avLst/>
            <a:gdLst/>
            <a:ahLst/>
            <a:cxnLst/>
            <a:rect l="l" t="t" r="r" b="b"/>
            <a:pathLst>
              <a:path w="3173729" h="2075814">
                <a:moveTo>
                  <a:pt x="18831" y="1746909"/>
                </a:moveTo>
                <a:lnTo>
                  <a:pt x="0" y="1749779"/>
                </a:lnTo>
                <a:lnTo>
                  <a:pt x="2397" y="1765511"/>
                </a:lnTo>
                <a:lnTo>
                  <a:pt x="2645" y="1766348"/>
                </a:lnTo>
                <a:lnTo>
                  <a:pt x="22391" y="1799330"/>
                </a:lnTo>
                <a:lnTo>
                  <a:pt x="57939" y="1829711"/>
                </a:lnTo>
                <a:lnTo>
                  <a:pt x="109007" y="1859238"/>
                </a:lnTo>
                <a:lnTo>
                  <a:pt x="173979" y="1887536"/>
                </a:lnTo>
                <a:lnTo>
                  <a:pt x="211377" y="1901232"/>
                </a:lnTo>
                <a:lnTo>
                  <a:pt x="251877" y="1914608"/>
                </a:lnTo>
                <a:lnTo>
                  <a:pt x="295347" y="1927643"/>
                </a:lnTo>
                <a:lnTo>
                  <a:pt x="341651" y="1940314"/>
                </a:lnTo>
                <a:lnTo>
                  <a:pt x="390653" y="1952595"/>
                </a:lnTo>
                <a:lnTo>
                  <a:pt x="442212" y="1964461"/>
                </a:lnTo>
                <a:lnTo>
                  <a:pt x="496191" y="1975884"/>
                </a:lnTo>
                <a:lnTo>
                  <a:pt x="552448" y="1986836"/>
                </a:lnTo>
                <a:lnTo>
                  <a:pt x="610844" y="1997291"/>
                </a:lnTo>
                <a:lnTo>
                  <a:pt x="671235" y="2007218"/>
                </a:lnTo>
                <a:lnTo>
                  <a:pt x="733482" y="2016591"/>
                </a:lnTo>
                <a:lnTo>
                  <a:pt x="797441" y="2025379"/>
                </a:lnTo>
                <a:lnTo>
                  <a:pt x="862972" y="2033556"/>
                </a:lnTo>
                <a:lnTo>
                  <a:pt x="998120" y="2047951"/>
                </a:lnTo>
                <a:lnTo>
                  <a:pt x="1137902" y="2059557"/>
                </a:lnTo>
                <a:lnTo>
                  <a:pt x="1281117" y="2068136"/>
                </a:lnTo>
                <a:lnTo>
                  <a:pt x="1426626" y="2073455"/>
                </a:lnTo>
                <a:lnTo>
                  <a:pt x="1573289" y="2075282"/>
                </a:lnTo>
                <a:lnTo>
                  <a:pt x="1647085" y="2072280"/>
                </a:lnTo>
                <a:lnTo>
                  <a:pt x="1720987" y="2063361"/>
                </a:lnTo>
                <a:lnTo>
                  <a:pt x="1756796" y="2056233"/>
                </a:lnTo>
                <a:lnTo>
                  <a:pt x="1573526" y="2056233"/>
                </a:lnTo>
                <a:lnTo>
                  <a:pt x="1427322" y="2054418"/>
                </a:lnTo>
                <a:lnTo>
                  <a:pt x="1282256" y="2049120"/>
                </a:lnTo>
                <a:lnTo>
                  <a:pt x="1139478" y="2040572"/>
                </a:lnTo>
                <a:lnTo>
                  <a:pt x="1000138" y="2029008"/>
                </a:lnTo>
                <a:lnTo>
                  <a:pt x="865331" y="2014652"/>
                </a:lnTo>
                <a:lnTo>
                  <a:pt x="800035" y="2006507"/>
                </a:lnTo>
                <a:lnTo>
                  <a:pt x="736319" y="1997753"/>
                </a:lnTo>
                <a:lnTo>
                  <a:pt x="674325" y="1988420"/>
                </a:lnTo>
                <a:lnTo>
                  <a:pt x="614201" y="1978539"/>
                </a:lnTo>
                <a:lnTo>
                  <a:pt x="556089" y="1968137"/>
                </a:lnTo>
                <a:lnTo>
                  <a:pt x="500134" y="1957246"/>
                </a:lnTo>
                <a:lnTo>
                  <a:pt x="446485" y="1945896"/>
                </a:lnTo>
                <a:lnTo>
                  <a:pt x="395283" y="1934116"/>
                </a:lnTo>
                <a:lnTo>
                  <a:pt x="346678" y="1921939"/>
                </a:lnTo>
                <a:lnTo>
                  <a:pt x="300817" y="1909395"/>
                </a:lnTo>
                <a:lnTo>
                  <a:pt x="257724" y="1896477"/>
                </a:lnTo>
                <a:lnTo>
                  <a:pt x="217925" y="1883343"/>
                </a:lnTo>
                <a:lnTo>
                  <a:pt x="181199" y="1869906"/>
                </a:lnTo>
                <a:lnTo>
                  <a:pt x="117970" y="1842428"/>
                </a:lnTo>
                <a:lnTo>
                  <a:pt x="69476" y="1814552"/>
                </a:lnTo>
                <a:lnTo>
                  <a:pt x="36573" y="1786547"/>
                </a:lnTo>
                <a:lnTo>
                  <a:pt x="20901" y="1760489"/>
                </a:lnTo>
                <a:lnTo>
                  <a:pt x="18831" y="1746909"/>
                </a:lnTo>
                <a:close/>
              </a:path>
              <a:path w="3173729" h="2075814">
                <a:moveTo>
                  <a:pt x="3137400" y="0"/>
                </a:moveTo>
                <a:lnTo>
                  <a:pt x="3097527" y="75286"/>
                </a:lnTo>
                <a:lnTo>
                  <a:pt x="3126097" y="75956"/>
                </a:lnTo>
                <a:lnTo>
                  <a:pt x="3125631" y="96140"/>
                </a:lnTo>
                <a:lnTo>
                  <a:pt x="3118965" y="192330"/>
                </a:lnTo>
                <a:lnTo>
                  <a:pt x="3108017" y="288155"/>
                </a:lnTo>
                <a:lnTo>
                  <a:pt x="3092935" y="383426"/>
                </a:lnTo>
                <a:lnTo>
                  <a:pt x="3073857" y="477954"/>
                </a:lnTo>
                <a:lnTo>
                  <a:pt x="3050927" y="571548"/>
                </a:lnTo>
                <a:lnTo>
                  <a:pt x="3024285" y="664018"/>
                </a:lnTo>
                <a:lnTo>
                  <a:pt x="2994077" y="755173"/>
                </a:lnTo>
                <a:lnTo>
                  <a:pt x="2960443" y="844825"/>
                </a:lnTo>
                <a:lnTo>
                  <a:pt x="2923529" y="932783"/>
                </a:lnTo>
                <a:lnTo>
                  <a:pt x="2883476" y="1018857"/>
                </a:lnTo>
                <a:lnTo>
                  <a:pt x="2840429" y="1102856"/>
                </a:lnTo>
                <a:lnTo>
                  <a:pt x="2794530" y="1184589"/>
                </a:lnTo>
                <a:lnTo>
                  <a:pt x="2745926" y="1263869"/>
                </a:lnTo>
                <a:lnTo>
                  <a:pt x="2694760" y="1340505"/>
                </a:lnTo>
                <a:lnTo>
                  <a:pt x="2641177" y="1414306"/>
                </a:lnTo>
                <a:lnTo>
                  <a:pt x="2585319" y="1485084"/>
                </a:lnTo>
                <a:lnTo>
                  <a:pt x="2527335" y="1552648"/>
                </a:lnTo>
                <a:lnTo>
                  <a:pt x="2467368" y="1616810"/>
                </a:lnTo>
                <a:lnTo>
                  <a:pt x="2405566" y="1677379"/>
                </a:lnTo>
                <a:lnTo>
                  <a:pt x="2342074" y="1734170"/>
                </a:lnTo>
                <a:lnTo>
                  <a:pt x="2277037" y="1786992"/>
                </a:lnTo>
                <a:lnTo>
                  <a:pt x="2210602" y="1835660"/>
                </a:lnTo>
                <a:lnTo>
                  <a:pt x="2142917" y="1879986"/>
                </a:lnTo>
                <a:lnTo>
                  <a:pt x="2074129" y="1919784"/>
                </a:lnTo>
                <a:lnTo>
                  <a:pt x="2004381" y="1954871"/>
                </a:lnTo>
                <a:lnTo>
                  <a:pt x="1933821" y="1985063"/>
                </a:lnTo>
                <a:lnTo>
                  <a:pt x="1862592" y="2010178"/>
                </a:lnTo>
                <a:lnTo>
                  <a:pt x="1790837" y="2030033"/>
                </a:lnTo>
                <a:lnTo>
                  <a:pt x="1718696" y="2044450"/>
                </a:lnTo>
                <a:lnTo>
                  <a:pt x="1646307" y="2053246"/>
                </a:lnTo>
                <a:lnTo>
                  <a:pt x="1573526" y="2056233"/>
                </a:lnTo>
                <a:lnTo>
                  <a:pt x="1756796" y="2056233"/>
                </a:lnTo>
                <a:lnTo>
                  <a:pt x="1794563" y="2048715"/>
                </a:lnTo>
                <a:lnTo>
                  <a:pt x="1867667" y="2028539"/>
                </a:lnTo>
                <a:lnTo>
                  <a:pt x="1940151" y="2003031"/>
                </a:lnTo>
                <a:lnTo>
                  <a:pt x="2011870" y="1972387"/>
                </a:lnTo>
                <a:lnTo>
                  <a:pt x="2082685" y="1936804"/>
                </a:lnTo>
                <a:lnTo>
                  <a:pt x="2152454" y="1896477"/>
                </a:lnTo>
                <a:lnTo>
                  <a:pt x="2221036" y="1851598"/>
                </a:lnTo>
                <a:lnTo>
                  <a:pt x="2288292" y="1802362"/>
                </a:lnTo>
                <a:lnTo>
                  <a:pt x="2354082" y="1748959"/>
                </a:lnTo>
                <a:lnTo>
                  <a:pt x="2418265" y="1691580"/>
                </a:lnTo>
                <a:lnTo>
                  <a:pt x="2480701" y="1630417"/>
                </a:lnTo>
                <a:lnTo>
                  <a:pt x="2541252" y="1565657"/>
                </a:lnTo>
                <a:lnTo>
                  <a:pt x="2599775" y="1497492"/>
                </a:lnTo>
                <a:lnTo>
                  <a:pt x="2656130" y="1426109"/>
                </a:lnTo>
                <a:lnTo>
                  <a:pt x="2710174" y="1351699"/>
                </a:lnTo>
                <a:lnTo>
                  <a:pt x="2761769" y="1274450"/>
                </a:lnTo>
                <a:lnTo>
                  <a:pt x="2810771" y="1194548"/>
                </a:lnTo>
                <a:lnTo>
                  <a:pt x="2857038" y="1112184"/>
                </a:lnTo>
                <a:lnTo>
                  <a:pt x="2900429" y="1027546"/>
                </a:lnTo>
                <a:lnTo>
                  <a:pt x="2940800" y="940822"/>
                </a:lnTo>
                <a:lnTo>
                  <a:pt x="2978009" y="852199"/>
                </a:lnTo>
                <a:lnTo>
                  <a:pt x="3011912" y="761866"/>
                </a:lnTo>
                <a:lnTo>
                  <a:pt x="3042368" y="670011"/>
                </a:lnTo>
                <a:lnTo>
                  <a:pt x="3069231" y="576822"/>
                </a:lnTo>
                <a:lnTo>
                  <a:pt x="3092359" y="482488"/>
                </a:lnTo>
                <a:lnTo>
                  <a:pt x="3111607" y="387196"/>
                </a:lnTo>
                <a:lnTo>
                  <a:pt x="3126833" y="291136"/>
                </a:lnTo>
                <a:lnTo>
                  <a:pt x="3137890" y="194494"/>
                </a:lnTo>
                <a:lnTo>
                  <a:pt x="3144635" y="97459"/>
                </a:lnTo>
                <a:lnTo>
                  <a:pt x="3145134" y="76401"/>
                </a:lnTo>
                <a:lnTo>
                  <a:pt x="3173390" y="76401"/>
                </a:lnTo>
                <a:lnTo>
                  <a:pt x="3137400" y="0"/>
                </a:lnTo>
                <a:close/>
              </a:path>
              <a:path w="3173729" h="2075814">
                <a:moveTo>
                  <a:pt x="3173390" y="76401"/>
                </a:moveTo>
                <a:lnTo>
                  <a:pt x="3145134" y="76401"/>
                </a:lnTo>
                <a:lnTo>
                  <a:pt x="3173705" y="77071"/>
                </a:lnTo>
                <a:lnTo>
                  <a:pt x="3173390" y="764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6174" y="3967725"/>
            <a:ext cx="926465" cy="1028700"/>
          </a:xfrm>
          <a:custGeom>
            <a:avLst/>
            <a:gdLst/>
            <a:ahLst/>
            <a:cxnLst/>
            <a:rect l="l" t="t" r="r" b="b"/>
            <a:pathLst>
              <a:path w="926464" h="1028700">
                <a:moveTo>
                  <a:pt x="894881" y="0"/>
                </a:moveTo>
                <a:lnTo>
                  <a:pt x="850087" y="72467"/>
                </a:lnTo>
                <a:lnTo>
                  <a:pt x="878070" y="74993"/>
                </a:lnTo>
                <a:lnTo>
                  <a:pt x="875706" y="93501"/>
                </a:lnTo>
                <a:lnTo>
                  <a:pt x="864011" y="139665"/>
                </a:lnTo>
                <a:lnTo>
                  <a:pt x="848158" y="184762"/>
                </a:lnTo>
                <a:lnTo>
                  <a:pt x="828465" y="228404"/>
                </a:lnTo>
                <a:lnTo>
                  <a:pt x="805253" y="270210"/>
                </a:lnTo>
                <a:lnTo>
                  <a:pt x="778851" y="309793"/>
                </a:lnTo>
                <a:lnTo>
                  <a:pt x="749589" y="346772"/>
                </a:lnTo>
                <a:lnTo>
                  <a:pt x="717801" y="380766"/>
                </a:lnTo>
                <a:lnTo>
                  <a:pt x="683822" y="411398"/>
                </a:lnTo>
                <a:lnTo>
                  <a:pt x="647994" y="438298"/>
                </a:lnTo>
                <a:lnTo>
                  <a:pt x="610659" y="461101"/>
                </a:lnTo>
                <a:lnTo>
                  <a:pt x="572156" y="479450"/>
                </a:lnTo>
                <a:lnTo>
                  <a:pt x="532819" y="493001"/>
                </a:lnTo>
                <a:lnTo>
                  <a:pt x="492968" y="501417"/>
                </a:lnTo>
                <a:lnTo>
                  <a:pt x="408800" y="507490"/>
                </a:lnTo>
                <a:lnTo>
                  <a:pt x="366539" y="516397"/>
                </a:lnTo>
                <a:lnTo>
                  <a:pt x="325065" y="530666"/>
                </a:lnTo>
                <a:lnTo>
                  <a:pt x="284693" y="549892"/>
                </a:lnTo>
                <a:lnTo>
                  <a:pt x="245732" y="573675"/>
                </a:lnTo>
                <a:lnTo>
                  <a:pt x="208487" y="601630"/>
                </a:lnTo>
                <a:lnTo>
                  <a:pt x="173267" y="633375"/>
                </a:lnTo>
                <a:lnTo>
                  <a:pt x="140385" y="668533"/>
                </a:lnTo>
                <a:lnTo>
                  <a:pt x="110154" y="706732"/>
                </a:lnTo>
                <a:lnTo>
                  <a:pt x="82894" y="747603"/>
                </a:lnTo>
                <a:lnTo>
                  <a:pt x="58924" y="790774"/>
                </a:lnTo>
                <a:lnTo>
                  <a:pt x="38571" y="835880"/>
                </a:lnTo>
                <a:lnTo>
                  <a:pt x="22166" y="882554"/>
                </a:lnTo>
                <a:lnTo>
                  <a:pt x="10043" y="930424"/>
                </a:lnTo>
                <a:lnTo>
                  <a:pt x="2540" y="979117"/>
                </a:lnTo>
                <a:lnTo>
                  <a:pt x="0" y="1027230"/>
                </a:lnTo>
                <a:lnTo>
                  <a:pt x="19023" y="1028233"/>
                </a:lnTo>
                <a:lnTo>
                  <a:pt x="21563" y="980122"/>
                </a:lnTo>
                <a:lnTo>
                  <a:pt x="28867" y="933343"/>
                </a:lnTo>
                <a:lnTo>
                  <a:pt x="40628" y="887247"/>
                </a:lnTo>
                <a:lnTo>
                  <a:pt x="56539" y="842213"/>
                </a:lnTo>
                <a:lnTo>
                  <a:pt x="76282" y="798621"/>
                </a:lnTo>
                <a:lnTo>
                  <a:pt x="99542" y="756860"/>
                </a:lnTo>
                <a:lnTo>
                  <a:pt x="125996" y="717313"/>
                </a:lnTo>
                <a:lnTo>
                  <a:pt x="155315" y="680365"/>
                </a:lnTo>
                <a:lnTo>
                  <a:pt x="187172" y="646396"/>
                </a:lnTo>
                <a:lnTo>
                  <a:pt x="221231" y="615789"/>
                </a:lnTo>
                <a:lnTo>
                  <a:pt x="257154" y="588920"/>
                </a:lnTo>
                <a:lnTo>
                  <a:pt x="294603" y="566160"/>
                </a:lnTo>
                <a:lnTo>
                  <a:pt x="333236" y="547875"/>
                </a:lnTo>
                <a:lnTo>
                  <a:pt x="372711" y="534419"/>
                </a:lnTo>
                <a:lnTo>
                  <a:pt x="412697" y="526138"/>
                </a:lnTo>
                <a:lnTo>
                  <a:pt x="494320" y="520419"/>
                </a:lnTo>
                <a:lnTo>
                  <a:pt x="536715" y="511647"/>
                </a:lnTo>
                <a:lnTo>
                  <a:pt x="578328" y="497472"/>
                </a:lnTo>
                <a:lnTo>
                  <a:pt x="618830" y="478309"/>
                </a:lnTo>
                <a:lnTo>
                  <a:pt x="657905" y="454568"/>
                </a:lnTo>
                <a:lnTo>
                  <a:pt x="695246" y="426645"/>
                </a:lnTo>
                <a:lnTo>
                  <a:pt x="730544" y="394925"/>
                </a:lnTo>
                <a:lnTo>
                  <a:pt x="763494" y="359793"/>
                </a:lnTo>
                <a:lnTo>
                  <a:pt x="793783" y="321624"/>
                </a:lnTo>
                <a:lnTo>
                  <a:pt x="821095" y="280790"/>
                </a:lnTo>
                <a:lnTo>
                  <a:pt x="845113" y="237662"/>
                </a:lnTo>
                <a:lnTo>
                  <a:pt x="865516" y="192609"/>
                </a:lnTo>
                <a:lnTo>
                  <a:pt x="881978" y="145996"/>
                </a:lnTo>
                <a:lnTo>
                  <a:pt x="894168" y="98195"/>
                </a:lnTo>
                <a:lnTo>
                  <a:pt x="897006" y="76701"/>
                </a:lnTo>
                <a:lnTo>
                  <a:pt x="924953" y="76701"/>
                </a:lnTo>
                <a:lnTo>
                  <a:pt x="894881" y="0"/>
                </a:lnTo>
                <a:close/>
              </a:path>
              <a:path w="926464" h="1028700">
                <a:moveTo>
                  <a:pt x="924953" y="76701"/>
                </a:moveTo>
                <a:lnTo>
                  <a:pt x="897006" y="76701"/>
                </a:lnTo>
                <a:lnTo>
                  <a:pt x="925978" y="79316"/>
                </a:lnTo>
                <a:lnTo>
                  <a:pt x="924953" y="767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6211" y="3927336"/>
            <a:ext cx="5413375" cy="2162810"/>
          </a:xfrm>
          <a:custGeom>
            <a:avLst/>
            <a:gdLst/>
            <a:ahLst/>
            <a:cxnLst/>
            <a:rect l="l" t="t" r="r" b="b"/>
            <a:pathLst>
              <a:path w="5413375" h="2162810">
                <a:moveTo>
                  <a:pt x="18949" y="1747368"/>
                </a:moveTo>
                <a:lnTo>
                  <a:pt x="0" y="1749321"/>
                </a:lnTo>
                <a:lnTo>
                  <a:pt x="977" y="1758806"/>
                </a:lnTo>
                <a:lnTo>
                  <a:pt x="1165" y="1760034"/>
                </a:lnTo>
                <a:lnTo>
                  <a:pt x="26343" y="1802067"/>
                </a:lnTo>
                <a:lnTo>
                  <a:pt x="64438" y="1831736"/>
                </a:lnTo>
                <a:lnTo>
                  <a:pt x="98146" y="1850827"/>
                </a:lnTo>
                <a:lnTo>
                  <a:pt x="138292" y="1869542"/>
                </a:lnTo>
                <a:lnTo>
                  <a:pt x="184757" y="1887954"/>
                </a:lnTo>
                <a:lnTo>
                  <a:pt x="237037" y="1905966"/>
                </a:lnTo>
                <a:lnTo>
                  <a:pt x="295320" y="1923705"/>
                </a:lnTo>
                <a:lnTo>
                  <a:pt x="359197" y="1941082"/>
                </a:lnTo>
                <a:lnTo>
                  <a:pt x="428439" y="1958070"/>
                </a:lnTo>
                <a:lnTo>
                  <a:pt x="502809" y="1974637"/>
                </a:lnTo>
                <a:lnTo>
                  <a:pt x="582068" y="1990749"/>
                </a:lnTo>
                <a:lnTo>
                  <a:pt x="665979" y="2006373"/>
                </a:lnTo>
                <a:lnTo>
                  <a:pt x="754294" y="2021473"/>
                </a:lnTo>
                <a:lnTo>
                  <a:pt x="846777" y="2036013"/>
                </a:lnTo>
                <a:lnTo>
                  <a:pt x="943180" y="2049958"/>
                </a:lnTo>
                <a:lnTo>
                  <a:pt x="1043263" y="2063269"/>
                </a:lnTo>
                <a:lnTo>
                  <a:pt x="1146778" y="2075912"/>
                </a:lnTo>
                <a:lnTo>
                  <a:pt x="1253482" y="2087848"/>
                </a:lnTo>
                <a:lnTo>
                  <a:pt x="1475480" y="2109458"/>
                </a:lnTo>
                <a:lnTo>
                  <a:pt x="1707297" y="2127802"/>
                </a:lnTo>
                <a:lnTo>
                  <a:pt x="1946973" y="2142585"/>
                </a:lnTo>
                <a:lnTo>
                  <a:pt x="2192505" y="2153510"/>
                </a:lnTo>
                <a:lnTo>
                  <a:pt x="2442010" y="2160285"/>
                </a:lnTo>
                <a:lnTo>
                  <a:pt x="2693488" y="2162610"/>
                </a:lnTo>
                <a:lnTo>
                  <a:pt x="2819587" y="2159487"/>
                </a:lnTo>
                <a:lnTo>
                  <a:pt x="2945580" y="2150232"/>
                </a:lnTo>
                <a:lnTo>
                  <a:pt x="3000694" y="2143561"/>
                </a:lnTo>
                <a:lnTo>
                  <a:pt x="2693663" y="2143561"/>
                </a:lnTo>
                <a:lnTo>
                  <a:pt x="2442527" y="2141242"/>
                </a:lnTo>
                <a:lnTo>
                  <a:pt x="2193350" y="2134479"/>
                </a:lnTo>
                <a:lnTo>
                  <a:pt x="1948064" y="2123567"/>
                </a:lnTo>
                <a:lnTo>
                  <a:pt x="1708717" y="2108805"/>
                </a:lnTo>
                <a:lnTo>
                  <a:pt x="1477238" y="2090489"/>
                </a:lnTo>
                <a:lnTo>
                  <a:pt x="1255600" y="2068916"/>
                </a:lnTo>
                <a:lnTo>
                  <a:pt x="1149087" y="2057002"/>
                </a:lnTo>
                <a:lnTo>
                  <a:pt x="1045773" y="2044385"/>
                </a:lnTo>
                <a:lnTo>
                  <a:pt x="945907" y="2031104"/>
                </a:lnTo>
                <a:lnTo>
                  <a:pt x="849735" y="2017195"/>
                </a:lnTo>
                <a:lnTo>
                  <a:pt x="757505" y="2002696"/>
                </a:lnTo>
                <a:lnTo>
                  <a:pt x="669465" y="1987645"/>
                </a:lnTo>
                <a:lnTo>
                  <a:pt x="585863" y="1972081"/>
                </a:lnTo>
                <a:lnTo>
                  <a:pt x="506950" y="1956042"/>
                </a:lnTo>
                <a:lnTo>
                  <a:pt x="432978" y="1939568"/>
                </a:lnTo>
                <a:lnTo>
                  <a:pt x="364197" y="1922700"/>
                </a:lnTo>
                <a:lnTo>
                  <a:pt x="300865" y="1905480"/>
                </a:lnTo>
                <a:lnTo>
                  <a:pt x="243171" y="1887930"/>
                </a:lnTo>
                <a:lnTo>
                  <a:pt x="191482" y="1870133"/>
                </a:lnTo>
                <a:lnTo>
                  <a:pt x="146053" y="1852145"/>
                </a:lnTo>
                <a:lnTo>
                  <a:pt x="107153" y="1834041"/>
                </a:lnTo>
                <a:lnTo>
                  <a:pt x="61714" y="1806950"/>
                </a:lnTo>
                <a:lnTo>
                  <a:pt x="32650" y="1780738"/>
                </a:lnTo>
                <a:lnTo>
                  <a:pt x="19832" y="1755925"/>
                </a:lnTo>
                <a:lnTo>
                  <a:pt x="18949" y="1747368"/>
                </a:lnTo>
                <a:close/>
              </a:path>
              <a:path w="5413375" h="2162810">
                <a:moveTo>
                  <a:pt x="5377676" y="0"/>
                </a:moveTo>
                <a:lnTo>
                  <a:pt x="5337134" y="74928"/>
                </a:lnTo>
                <a:lnTo>
                  <a:pt x="5365483" y="75845"/>
                </a:lnTo>
                <a:lnTo>
                  <a:pt x="5364303" y="99985"/>
                </a:lnTo>
                <a:lnTo>
                  <a:pt x="5359527" y="150022"/>
                </a:lnTo>
                <a:lnTo>
                  <a:pt x="5352887" y="199993"/>
                </a:lnTo>
                <a:lnTo>
                  <a:pt x="5344415" y="249875"/>
                </a:lnTo>
                <a:lnTo>
                  <a:pt x="5334140" y="299642"/>
                </a:lnTo>
                <a:lnTo>
                  <a:pt x="5322093" y="349272"/>
                </a:lnTo>
                <a:lnTo>
                  <a:pt x="5308304" y="398741"/>
                </a:lnTo>
                <a:lnTo>
                  <a:pt x="5292801" y="448024"/>
                </a:lnTo>
                <a:lnTo>
                  <a:pt x="5275615" y="497093"/>
                </a:lnTo>
                <a:lnTo>
                  <a:pt x="5256776" y="545928"/>
                </a:lnTo>
                <a:lnTo>
                  <a:pt x="5236315" y="594500"/>
                </a:lnTo>
                <a:lnTo>
                  <a:pt x="5214260" y="642788"/>
                </a:lnTo>
                <a:lnTo>
                  <a:pt x="5190707" y="690648"/>
                </a:lnTo>
                <a:lnTo>
                  <a:pt x="5138908" y="785580"/>
                </a:lnTo>
                <a:lnTo>
                  <a:pt x="5081223" y="878966"/>
                </a:lnTo>
                <a:lnTo>
                  <a:pt x="5017894" y="970611"/>
                </a:lnTo>
                <a:lnTo>
                  <a:pt x="4949164" y="1060314"/>
                </a:lnTo>
                <a:lnTo>
                  <a:pt x="4875278" y="1147872"/>
                </a:lnTo>
                <a:lnTo>
                  <a:pt x="4796482" y="1233089"/>
                </a:lnTo>
                <a:lnTo>
                  <a:pt x="4713022" y="1315765"/>
                </a:lnTo>
                <a:lnTo>
                  <a:pt x="4625140" y="1395702"/>
                </a:lnTo>
                <a:lnTo>
                  <a:pt x="4533087" y="1472697"/>
                </a:lnTo>
                <a:lnTo>
                  <a:pt x="4437105" y="1546555"/>
                </a:lnTo>
                <a:lnTo>
                  <a:pt x="4337444" y="1617077"/>
                </a:lnTo>
                <a:lnTo>
                  <a:pt x="4234348" y="1684064"/>
                </a:lnTo>
                <a:lnTo>
                  <a:pt x="4127976" y="1747368"/>
                </a:lnTo>
                <a:lnTo>
                  <a:pt x="4018840" y="1806645"/>
                </a:lnTo>
                <a:lnTo>
                  <a:pt x="3906921" y="1861843"/>
                </a:lnTo>
                <a:lnTo>
                  <a:pt x="3792555" y="1912716"/>
                </a:lnTo>
                <a:lnTo>
                  <a:pt x="3675988" y="1959068"/>
                </a:lnTo>
                <a:lnTo>
                  <a:pt x="3557466" y="2000702"/>
                </a:lnTo>
                <a:lnTo>
                  <a:pt x="3437238" y="2037421"/>
                </a:lnTo>
                <a:lnTo>
                  <a:pt x="3315550" y="2069030"/>
                </a:lnTo>
                <a:lnTo>
                  <a:pt x="3192647" y="2095332"/>
                </a:lnTo>
                <a:lnTo>
                  <a:pt x="3068777" y="2116131"/>
                </a:lnTo>
                <a:lnTo>
                  <a:pt x="2944183" y="2131233"/>
                </a:lnTo>
                <a:lnTo>
                  <a:pt x="2819115" y="2140443"/>
                </a:lnTo>
                <a:lnTo>
                  <a:pt x="2693663" y="2143561"/>
                </a:lnTo>
                <a:lnTo>
                  <a:pt x="3000694" y="2143561"/>
                </a:lnTo>
                <a:lnTo>
                  <a:pt x="3071067" y="2135043"/>
                </a:lnTo>
                <a:lnTo>
                  <a:pt x="3195800" y="2114119"/>
                </a:lnTo>
                <a:lnTo>
                  <a:pt x="3319534" y="2087658"/>
                </a:lnTo>
                <a:lnTo>
                  <a:pt x="3442027" y="2055860"/>
                </a:lnTo>
                <a:lnTo>
                  <a:pt x="3563030" y="2018921"/>
                </a:lnTo>
                <a:lnTo>
                  <a:pt x="3682300" y="1977042"/>
                </a:lnTo>
                <a:lnTo>
                  <a:pt x="3799593" y="1930418"/>
                </a:lnTo>
                <a:lnTo>
                  <a:pt x="3914663" y="1879249"/>
                </a:lnTo>
                <a:lnTo>
                  <a:pt x="4027265" y="1823730"/>
                </a:lnTo>
                <a:lnTo>
                  <a:pt x="4137155" y="1764060"/>
                </a:lnTo>
                <a:lnTo>
                  <a:pt x="4244091" y="1700435"/>
                </a:lnTo>
                <a:lnTo>
                  <a:pt x="4347822" y="1633052"/>
                </a:lnTo>
                <a:lnTo>
                  <a:pt x="4448108" y="1562106"/>
                </a:lnTo>
                <a:lnTo>
                  <a:pt x="4544703" y="1487796"/>
                </a:lnTo>
                <a:lnTo>
                  <a:pt x="4637361" y="1410314"/>
                </a:lnTo>
                <a:lnTo>
                  <a:pt x="4725838" y="1329858"/>
                </a:lnTo>
                <a:lnTo>
                  <a:pt x="4809888" y="1246625"/>
                </a:lnTo>
                <a:lnTo>
                  <a:pt x="4889265" y="1160806"/>
                </a:lnTo>
                <a:lnTo>
                  <a:pt x="4963722" y="1072600"/>
                </a:lnTo>
                <a:lnTo>
                  <a:pt x="5033015" y="982198"/>
                </a:lnTo>
                <a:lnTo>
                  <a:pt x="5096894" y="889798"/>
                </a:lnTo>
                <a:lnTo>
                  <a:pt x="5155115" y="795592"/>
                </a:lnTo>
                <a:lnTo>
                  <a:pt x="5207427" y="699776"/>
                </a:lnTo>
                <a:lnTo>
                  <a:pt x="5231352" y="651202"/>
                </a:lnTo>
                <a:lnTo>
                  <a:pt x="5253643" y="602416"/>
                </a:lnTo>
                <a:lnTo>
                  <a:pt x="5274331" y="553325"/>
                </a:lnTo>
                <a:lnTo>
                  <a:pt x="5293387" y="503951"/>
                </a:lnTo>
                <a:lnTo>
                  <a:pt x="5310780" y="454322"/>
                </a:lnTo>
                <a:lnTo>
                  <a:pt x="5326475" y="404460"/>
                </a:lnTo>
                <a:lnTo>
                  <a:pt x="5340443" y="354390"/>
                </a:lnTo>
                <a:lnTo>
                  <a:pt x="5352652" y="304138"/>
                </a:lnTo>
                <a:lnTo>
                  <a:pt x="5363071" y="253728"/>
                </a:lnTo>
                <a:lnTo>
                  <a:pt x="5371668" y="203184"/>
                </a:lnTo>
                <a:lnTo>
                  <a:pt x="5378410" y="152533"/>
                </a:lnTo>
                <a:lnTo>
                  <a:pt x="5383268" y="101799"/>
                </a:lnTo>
                <a:lnTo>
                  <a:pt x="5384519" y="76461"/>
                </a:lnTo>
                <a:lnTo>
                  <a:pt x="5412867" y="76461"/>
                </a:lnTo>
                <a:lnTo>
                  <a:pt x="5377676" y="0"/>
                </a:lnTo>
                <a:close/>
              </a:path>
              <a:path w="5413375" h="2162810">
                <a:moveTo>
                  <a:pt x="5412867" y="76461"/>
                </a:moveTo>
                <a:lnTo>
                  <a:pt x="5384519" y="76461"/>
                </a:lnTo>
                <a:lnTo>
                  <a:pt x="5413294" y="77391"/>
                </a:lnTo>
                <a:lnTo>
                  <a:pt x="5412867" y="7646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6224" y="4226058"/>
            <a:ext cx="8132445" cy="2007870"/>
          </a:xfrm>
          <a:custGeom>
            <a:avLst/>
            <a:gdLst/>
            <a:ahLst/>
            <a:cxnLst/>
            <a:rect l="l" t="t" r="r" b="b"/>
            <a:pathLst>
              <a:path w="8132445" h="2007870">
                <a:moveTo>
                  <a:pt x="18925" y="1448537"/>
                </a:moveTo>
                <a:lnTo>
                  <a:pt x="0" y="1450707"/>
                </a:lnTo>
                <a:lnTo>
                  <a:pt x="1550" y="1464237"/>
                </a:lnTo>
                <a:lnTo>
                  <a:pt x="1701" y="1464906"/>
                </a:lnTo>
                <a:lnTo>
                  <a:pt x="25180" y="1506853"/>
                </a:lnTo>
                <a:lnTo>
                  <a:pt x="55083" y="1533880"/>
                </a:lnTo>
                <a:lnTo>
                  <a:pt x="95365" y="1560049"/>
                </a:lnTo>
                <a:lnTo>
                  <a:pt x="145717" y="1585676"/>
                </a:lnTo>
                <a:lnTo>
                  <a:pt x="205861" y="1610881"/>
                </a:lnTo>
                <a:lnTo>
                  <a:pt x="275494" y="1635691"/>
                </a:lnTo>
                <a:lnTo>
                  <a:pt x="313767" y="1647946"/>
                </a:lnTo>
                <a:lnTo>
                  <a:pt x="354288" y="1660097"/>
                </a:lnTo>
                <a:lnTo>
                  <a:pt x="397013" y="1672138"/>
                </a:lnTo>
                <a:lnTo>
                  <a:pt x="441899" y="1684067"/>
                </a:lnTo>
                <a:lnTo>
                  <a:pt x="488903" y="1695877"/>
                </a:lnTo>
                <a:lnTo>
                  <a:pt x="537978" y="1707564"/>
                </a:lnTo>
                <a:lnTo>
                  <a:pt x="589080" y="1719122"/>
                </a:lnTo>
                <a:lnTo>
                  <a:pt x="642165" y="1730545"/>
                </a:lnTo>
                <a:lnTo>
                  <a:pt x="697186" y="1741827"/>
                </a:lnTo>
                <a:lnTo>
                  <a:pt x="812858" y="1763947"/>
                </a:lnTo>
                <a:lnTo>
                  <a:pt x="935732" y="1785433"/>
                </a:lnTo>
                <a:lnTo>
                  <a:pt x="1065441" y="1806236"/>
                </a:lnTo>
                <a:lnTo>
                  <a:pt x="1271987" y="1836051"/>
                </a:lnTo>
                <a:lnTo>
                  <a:pt x="1417176" y="1854933"/>
                </a:lnTo>
                <a:lnTo>
                  <a:pt x="1723826" y="1890082"/>
                </a:lnTo>
                <a:lnTo>
                  <a:pt x="2049710" y="1921410"/>
                </a:lnTo>
                <a:lnTo>
                  <a:pt x="2391874" y="1948516"/>
                </a:lnTo>
                <a:lnTo>
                  <a:pt x="2747360" y="1971001"/>
                </a:lnTo>
                <a:lnTo>
                  <a:pt x="3113211" y="1988463"/>
                </a:lnTo>
                <a:lnTo>
                  <a:pt x="3299099" y="1995184"/>
                </a:lnTo>
                <a:lnTo>
                  <a:pt x="3674912" y="2004358"/>
                </a:lnTo>
                <a:lnTo>
                  <a:pt x="4053768" y="2007507"/>
                </a:lnTo>
                <a:lnTo>
                  <a:pt x="4243471" y="2004610"/>
                </a:lnTo>
                <a:lnTo>
                  <a:pt x="4432903" y="1996034"/>
                </a:lnTo>
                <a:lnTo>
                  <a:pt x="4534506" y="1988457"/>
                </a:lnTo>
                <a:lnTo>
                  <a:pt x="4053848" y="1988457"/>
                </a:lnTo>
                <a:lnTo>
                  <a:pt x="3675377" y="1985314"/>
                </a:lnTo>
                <a:lnTo>
                  <a:pt x="3299787" y="1976147"/>
                </a:lnTo>
                <a:lnTo>
                  <a:pt x="2930156" y="1961360"/>
                </a:lnTo>
                <a:lnTo>
                  <a:pt x="2569414" y="1941354"/>
                </a:lnTo>
                <a:lnTo>
                  <a:pt x="2220525" y="1916531"/>
                </a:lnTo>
                <a:lnTo>
                  <a:pt x="1886455" y="1887294"/>
                </a:lnTo>
                <a:lnTo>
                  <a:pt x="1570174" y="1854045"/>
                </a:lnTo>
                <a:lnTo>
                  <a:pt x="1419633" y="1836042"/>
                </a:lnTo>
                <a:lnTo>
                  <a:pt x="1274654" y="1817188"/>
                </a:lnTo>
                <a:lnTo>
                  <a:pt x="1068395" y="1787417"/>
                </a:lnTo>
                <a:lnTo>
                  <a:pt x="938944" y="1766656"/>
                </a:lnTo>
                <a:lnTo>
                  <a:pt x="816359" y="1745221"/>
                </a:lnTo>
                <a:lnTo>
                  <a:pt x="701013" y="1723166"/>
                </a:lnTo>
                <a:lnTo>
                  <a:pt x="646172" y="1711921"/>
                </a:lnTo>
                <a:lnTo>
                  <a:pt x="593281" y="1700541"/>
                </a:lnTo>
                <a:lnTo>
                  <a:pt x="542390" y="1689032"/>
                </a:lnTo>
                <a:lnTo>
                  <a:pt x="493544" y="1677402"/>
                </a:lnTo>
                <a:lnTo>
                  <a:pt x="446792" y="1665656"/>
                </a:lnTo>
                <a:lnTo>
                  <a:pt x="402181" y="1653803"/>
                </a:lnTo>
                <a:lnTo>
                  <a:pt x="359759" y="1641849"/>
                </a:lnTo>
                <a:lnTo>
                  <a:pt x="319576" y="1629803"/>
                </a:lnTo>
                <a:lnTo>
                  <a:pt x="281680" y="1617674"/>
                </a:lnTo>
                <a:lnTo>
                  <a:pt x="212954" y="1593201"/>
                </a:lnTo>
                <a:lnTo>
                  <a:pt x="153996" y="1568519"/>
                </a:lnTo>
                <a:lnTo>
                  <a:pt x="105239" y="1543758"/>
                </a:lnTo>
                <a:lnTo>
                  <a:pt x="67147" y="1519137"/>
                </a:lnTo>
                <a:lnTo>
                  <a:pt x="30518" y="1482830"/>
                </a:lnTo>
                <a:lnTo>
                  <a:pt x="20281" y="1460366"/>
                </a:lnTo>
                <a:lnTo>
                  <a:pt x="18925" y="1448537"/>
                </a:lnTo>
                <a:close/>
              </a:path>
              <a:path w="8132445" h="2007870">
                <a:moveTo>
                  <a:pt x="8098155" y="0"/>
                </a:moveTo>
                <a:lnTo>
                  <a:pt x="8055895" y="73974"/>
                </a:lnTo>
                <a:lnTo>
                  <a:pt x="8084155" y="75540"/>
                </a:lnTo>
                <a:lnTo>
                  <a:pt x="8082880" y="92163"/>
                </a:lnTo>
                <a:lnTo>
                  <a:pt x="8075722" y="138370"/>
                </a:lnTo>
                <a:lnTo>
                  <a:pt x="8065770" y="184533"/>
                </a:lnTo>
                <a:lnTo>
                  <a:pt x="8053062" y="230633"/>
                </a:lnTo>
                <a:lnTo>
                  <a:pt x="8037640" y="276649"/>
                </a:lnTo>
                <a:lnTo>
                  <a:pt x="8019550" y="322558"/>
                </a:lnTo>
                <a:lnTo>
                  <a:pt x="7998833" y="368336"/>
                </a:lnTo>
                <a:lnTo>
                  <a:pt x="7975531" y="413961"/>
                </a:lnTo>
                <a:lnTo>
                  <a:pt x="7949689" y="459409"/>
                </a:lnTo>
                <a:lnTo>
                  <a:pt x="7921350" y="504654"/>
                </a:lnTo>
                <a:lnTo>
                  <a:pt x="7890558" y="549672"/>
                </a:lnTo>
                <a:lnTo>
                  <a:pt x="7857359" y="594440"/>
                </a:lnTo>
                <a:lnTo>
                  <a:pt x="7821797" y="638931"/>
                </a:lnTo>
                <a:lnTo>
                  <a:pt x="7783920" y="683122"/>
                </a:lnTo>
                <a:lnTo>
                  <a:pt x="7743770" y="726988"/>
                </a:lnTo>
                <a:lnTo>
                  <a:pt x="7701395" y="770505"/>
                </a:lnTo>
                <a:lnTo>
                  <a:pt x="7656840" y="813648"/>
                </a:lnTo>
                <a:lnTo>
                  <a:pt x="7610152" y="856394"/>
                </a:lnTo>
                <a:lnTo>
                  <a:pt x="7561376" y="898716"/>
                </a:lnTo>
                <a:lnTo>
                  <a:pt x="7510559" y="940593"/>
                </a:lnTo>
                <a:lnTo>
                  <a:pt x="7457748" y="982000"/>
                </a:lnTo>
                <a:lnTo>
                  <a:pt x="7402988" y="1022915"/>
                </a:lnTo>
                <a:lnTo>
                  <a:pt x="7346327" y="1063311"/>
                </a:lnTo>
                <a:lnTo>
                  <a:pt x="7287811" y="1103166"/>
                </a:lnTo>
                <a:lnTo>
                  <a:pt x="7227484" y="1142457"/>
                </a:lnTo>
                <a:lnTo>
                  <a:pt x="7165397" y="1181160"/>
                </a:lnTo>
                <a:lnTo>
                  <a:pt x="7101593" y="1219253"/>
                </a:lnTo>
                <a:lnTo>
                  <a:pt x="7036120" y="1256709"/>
                </a:lnTo>
                <a:lnTo>
                  <a:pt x="6969095" y="1293470"/>
                </a:lnTo>
                <a:lnTo>
                  <a:pt x="6830218" y="1365005"/>
                </a:lnTo>
                <a:lnTo>
                  <a:pt x="6685408" y="1433628"/>
                </a:lnTo>
                <a:lnTo>
                  <a:pt x="6535035" y="1499155"/>
                </a:lnTo>
                <a:lnTo>
                  <a:pt x="6379474" y="1561401"/>
                </a:lnTo>
                <a:lnTo>
                  <a:pt x="6219094" y="1620181"/>
                </a:lnTo>
                <a:lnTo>
                  <a:pt x="6054269" y="1675312"/>
                </a:lnTo>
                <a:lnTo>
                  <a:pt x="5885367" y="1726609"/>
                </a:lnTo>
                <a:lnTo>
                  <a:pt x="5712764" y="1773890"/>
                </a:lnTo>
                <a:lnTo>
                  <a:pt x="5536829" y="1816971"/>
                </a:lnTo>
                <a:lnTo>
                  <a:pt x="5357931" y="1855668"/>
                </a:lnTo>
                <a:lnTo>
                  <a:pt x="5176447" y="1889800"/>
                </a:lnTo>
                <a:lnTo>
                  <a:pt x="4992744" y="1919181"/>
                </a:lnTo>
                <a:lnTo>
                  <a:pt x="4807195" y="1943631"/>
                </a:lnTo>
                <a:lnTo>
                  <a:pt x="4620169" y="1962966"/>
                </a:lnTo>
                <a:lnTo>
                  <a:pt x="4432042" y="1977004"/>
                </a:lnTo>
                <a:lnTo>
                  <a:pt x="4243180" y="1985562"/>
                </a:lnTo>
                <a:lnTo>
                  <a:pt x="4053848" y="1988457"/>
                </a:lnTo>
                <a:lnTo>
                  <a:pt x="4534506" y="1988457"/>
                </a:lnTo>
                <a:lnTo>
                  <a:pt x="4621587" y="1981963"/>
                </a:lnTo>
                <a:lnTo>
                  <a:pt x="4809153" y="1962580"/>
                </a:lnTo>
                <a:lnTo>
                  <a:pt x="4995232" y="1938068"/>
                </a:lnTo>
                <a:lnTo>
                  <a:pt x="5179456" y="1908611"/>
                </a:lnTo>
                <a:lnTo>
                  <a:pt x="5361453" y="1874390"/>
                </a:lnTo>
                <a:lnTo>
                  <a:pt x="5540856" y="1835590"/>
                </a:lnTo>
                <a:lnTo>
                  <a:pt x="5717294" y="1792394"/>
                </a:lnTo>
                <a:lnTo>
                  <a:pt x="5890400" y="1744982"/>
                </a:lnTo>
                <a:lnTo>
                  <a:pt x="6059805" y="1693540"/>
                </a:lnTo>
                <a:lnTo>
                  <a:pt x="6225137" y="1638247"/>
                </a:lnTo>
                <a:lnTo>
                  <a:pt x="6386029" y="1579287"/>
                </a:lnTo>
                <a:lnTo>
                  <a:pt x="6542112" y="1516842"/>
                </a:lnTo>
                <a:lnTo>
                  <a:pt x="6693018" y="1451092"/>
                </a:lnTo>
                <a:lnTo>
                  <a:pt x="6838375" y="1382220"/>
                </a:lnTo>
                <a:lnTo>
                  <a:pt x="6977818" y="1310406"/>
                </a:lnTo>
                <a:lnTo>
                  <a:pt x="7045279" y="1273412"/>
                </a:lnTo>
                <a:lnTo>
                  <a:pt x="7111052" y="1235788"/>
                </a:lnTo>
                <a:lnTo>
                  <a:pt x="7175162" y="1197518"/>
                </a:lnTo>
                <a:lnTo>
                  <a:pt x="7237562" y="1158624"/>
                </a:lnTo>
                <a:lnTo>
                  <a:pt x="7298207" y="1119130"/>
                </a:lnTo>
                <a:lnTo>
                  <a:pt x="7357050" y="1079056"/>
                </a:lnTo>
                <a:lnTo>
                  <a:pt x="7414046" y="1038426"/>
                </a:lnTo>
                <a:lnTo>
                  <a:pt x="7469150" y="997262"/>
                </a:lnTo>
                <a:lnTo>
                  <a:pt x="7522312" y="955586"/>
                </a:lnTo>
                <a:lnTo>
                  <a:pt x="7573491" y="913418"/>
                </a:lnTo>
                <a:lnTo>
                  <a:pt x="7622636" y="870783"/>
                </a:lnTo>
                <a:lnTo>
                  <a:pt x="7669703" y="827699"/>
                </a:lnTo>
                <a:lnTo>
                  <a:pt x="7714646" y="784191"/>
                </a:lnTo>
                <a:lnTo>
                  <a:pt x="7757417" y="740280"/>
                </a:lnTo>
                <a:lnTo>
                  <a:pt x="7797971" y="695985"/>
                </a:lnTo>
                <a:lnTo>
                  <a:pt x="7836260" y="651330"/>
                </a:lnTo>
                <a:lnTo>
                  <a:pt x="7872239" y="606336"/>
                </a:lnTo>
                <a:lnTo>
                  <a:pt x="7905859" y="561022"/>
                </a:lnTo>
                <a:lnTo>
                  <a:pt x="7937072" y="515411"/>
                </a:lnTo>
                <a:lnTo>
                  <a:pt x="7965832" y="469524"/>
                </a:lnTo>
                <a:lnTo>
                  <a:pt x="7992089" y="423381"/>
                </a:lnTo>
                <a:lnTo>
                  <a:pt x="8015796" y="377004"/>
                </a:lnTo>
                <a:lnTo>
                  <a:pt x="8036905" y="330415"/>
                </a:lnTo>
                <a:lnTo>
                  <a:pt x="8055363" y="283636"/>
                </a:lnTo>
                <a:lnTo>
                  <a:pt x="8071123" y="236691"/>
                </a:lnTo>
                <a:lnTo>
                  <a:pt x="8084132" y="189600"/>
                </a:lnTo>
                <a:lnTo>
                  <a:pt x="8094343" y="142391"/>
                </a:lnTo>
                <a:lnTo>
                  <a:pt x="8101704" y="95086"/>
                </a:lnTo>
                <a:lnTo>
                  <a:pt x="8103158" y="76594"/>
                </a:lnTo>
                <a:lnTo>
                  <a:pt x="8131287" y="76594"/>
                </a:lnTo>
                <a:lnTo>
                  <a:pt x="8098155" y="0"/>
                </a:lnTo>
                <a:close/>
              </a:path>
              <a:path w="8132445" h="2007870">
                <a:moveTo>
                  <a:pt x="8131287" y="76594"/>
                </a:moveTo>
                <a:lnTo>
                  <a:pt x="8103158" y="76594"/>
                </a:lnTo>
                <a:lnTo>
                  <a:pt x="8131978" y="78192"/>
                </a:lnTo>
                <a:lnTo>
                  <a:pt x="8131287" y="7659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501150" y="1913782"/>
            <a:ext cx="6153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gh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0" dirty="0">
                <a:latin typeface="Calibri"/>
                <a:cs typeface="Calibri"/>
              </a:rPr>
              <a:t>st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38</a:t>
            </a:fld>
            <a:endParaRPr spc="-15" dirty="0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  <a:r>
              <a:rPr spc="-10" dirty="0"/>
              <a:t> (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55" dirty="0"/>
              <a:t>t</a:t>
            </a:r>
            <a:r>
              <a:rPr dirty="0"/>
              <a:t>o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y)</a:t>
            </a:r>
          </a:p>
        </p:txBody>
      </p:sp>
      <p:sp>
        <p:nvSpPr>
          <p:cNvPr id="3" name="object 3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798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3917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1" y="0"/>
                </a:lnTo>
                <a:lnTo>
                  <a:pt x="567451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3790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86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946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233441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22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79065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0947" y="5143101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26271" y="3927336"/>
            <a:ext cx="3173730" cy="2075814"/>
          </a:xfrm>
          <a:custGeom>
            <a:avLst/>
            <a:gdLst/>
            <a:ahLst/>
            <a:cxnLst/>
            <a:rect l="l" t="t" r="r" b="b"/>
            <a:pathLst>
              <a:path w="3173729" h="2075814">
                <a:moveTo>
                  <a:pt x="18831" y="1746909"/>
                </a:moveTo>
                <a:lnTo>
                  <a:pt x="0" y="1749779"/>
                </a:lnTo>
                <a:lnTo>
                  <a:pt x="2397" y="1765511"/>
                </a:lnTo>
                <a:lnTo>
                  <a:pt x="2645" y="1766348"/>
                </a:lnTo>
                <a:lnTo>
                  <a:pt x="22391" y="1799330"/>
                </a:lnTo>
                <a:lnTo>
                  <a:pt x="57939" y="1829711"/>
                </a:lnTo>
                <a:lnTo>
                  <a:pt x="109007" y="1859238"/>
                </a:lnTo>
                <a:lnTo>
                  <a:pt x="173979" y="1887536"/>
                </a:lnTo>
                <a:lnTo>
                  <a:pt x="211377" y="1901232"/>
                </a:lnTo>
                <a:lnTo>
                  <a:pt x="251877" y="1914608"/>
                </a:lnTo>
                <a:lnTo>
                  <a:pt x="295347" y="1927643"/>
                </a:lnTo>
                <a:lnTo>
                  <a:pt x="341651" y="1940314"/>
                </a:lnTo>
                <a:lnTo>
                  <a:pt x="390653" y="1952595"/>
                </a:lnTo>
                <a:lnTo>
                  <a:pt x="442212" y="1964461"/>
                </a:lnTo>
                <a:lnTo>
                  <a:pt x="496191" y="1975884"/>
                </a:lnTo>
                <a:lnTo>
                  <a:pt x="552448" y="1986836"/>
                </a:lnTo>
                <a:lnTo>
                  <a:pt x="610844" y="1997291"/>
                </a:lnTo>
                <a:lnTo>
                  <a:pt x="671235" y="2007218"/>
                </a:lnTo>
                <a:lnTo>
                  <a:pt x="733482" y="2016591"/>
                </a:lnTo>
                <a:lnTo>
                  <a:pt x="797441" y="2025379"/>
                </a:lnTo>
                <a:lnTo>
                  <a:pt x="862972" y="2033556"/>
                </a:lnTo>
                <a:lnTo>
                  <a:pt x="998120" y="2047951"/>
                </a:lnTo>
                <a:lnTo>
                  <a:pt x="1137902" y="2059557"/>
                </a:lnTo>
                <a:lnTo>
                  <a:pt x="1281117" y="2068136"/>
                </a:lnTo>
                <a:lnTo>
                  <a:pt x="1426626" y="2073455"/>
                </a:lnTo>
                <a:lnTo>
                  <a:pt x="1573289" y="2075282"/>
                </a:lnTo>
                <a:lnTo>
                  <a:pt x="1647085" y="2072280"/>
                </a:lnTo>
                <a:lnTo>
                  <a:pt x="1720987" y="2063361"/>
                </a:lnTo>
                <a:lnTo>
                  <a:pt x="1756796" y="2056233"/>
                </a:lnTo>
                <a:lnTo>
                  <a:pt x="1573526" y="2056233"/>
                </a:lnTo>
                <a:lnTo>
                  <a:pt x="1427322" y="2054418"/>
                </a:lnTo>
                <a:lnTo>
                  <a:pt x="1282256" y="2049120"/>
                </a:lnTo>
                <a:lnTo>
                  <a:pt x="1139478" y="2040572"/>
                </a:lnTo>
                <a:lnTo>
                  <a:pt x="1000138" y="2029008"/>
                </a:lnTo>
                <a:lnTo>
                  <a:pt x="865331" y="2014652"/>
                </a:lnTo>
                <a:lnTo>
                  <a:pt x="800035" y="2006507"/>
                </a:lnTo>
                <a:lnTo>
                  <a:pt x="736319" y="1997753"/>
                </a:lnTo>
                <a:lnTo>
                  <a:pt x="674325" y="1988420"/>
                </a:lnTo>
                <a:lnTo>
                  <a:pt x="614201" y="1978539"/>
                </a:lnTo>
                <a:lnTo>
                  <a:pt x="556089" y="1968137"/>
                </a:lnTo>
                <a:lnTo>
                  <a:pt x="500134" y="1957246"/>
                </a:lnTo>
                <a:lnTo>
                  <a:pt x="446485" y="1945896"/>
                </a:lnTo>
                <a:lnTo>
                  <a:pt x="395283" y="1934116"/>
                </a:lnTo>
                <a:lnTo>
                  <a:pt x="346678" y="1921939"/>
                </a:lnTo>
                <a:lnTo>
                  <a:pt x="300817" y="1909395"/>
                </a:lnTo>
                <a:lnTo>
                  <a:pt x="257724" y="1896477"/>
                </a:lnTo>
                <a:lnTo>
                  <a:pt x="217925" y="1883343"/>
                </a:lnTo>
                <a:lnTo>
                  <a:pt x="181199" y="1869906"/>
                </a:lnTo>
                <a:lnTo>
                  <a:pt x="117970" y="1842428"/>
                </a:lnTo>
                <a:lnTo>
                  <a:pt x="69476" y="1814552"/>
                </a:lnTo>
                <a:lnTo>
                  <a:pt x="36573" y="1786547"/>
                </a:lnTo>
                <a:lnTo>
                  <a:pt x="20901" y="1760489"/>
                </a:lnTo>
                <a:lnTo>
                  <a:pt x="18831" y="1746909"/>
                </a:lnTo>
                <a:close/>
              </a:path>
              <a:path w="3173729" h="2075814">
                <a:moveTo>
                  <a:pt x="3137400" y="0"/>
                </a:moveTo>
                <a:lnTo>
                  <a:pt x="3097527" y="75286"/>
                </a:lnTo>
                <a:lnTo>
                  <a:pt x="3126097" y="75956"/>
                </a:lnTo>
                <a:lnTo>
                  <a:pt x="3125631" y="96140"/>
                </a:lnTo>
                <a:lnTo>
                  <a:pt x="3118965" y="192330"/>
                </a:lnTo>
                <a:lnTo>
                  <a:pt x="3108017" y="288155"/>
                </a:lnTo>
                <a:lnTo>
                  <a:pt x="3092935" y="383426"/>
                </a:lnTo>
                <a:lnTo>
                  <a:pt x="3073857" y="477954"/>
                </a:lnTo>
                <a:lnTo>
                  <a:pt x="3050927" y="571548"/>
                </a:lnTo>
                <a:lnTo>
                  <a:pt x="3024285" y="664018"/>
                </a:lnTo>
                <a:lnTo>
                  <a:pt x="2994077" y="755173"/>
                </a:lnTo>
                <a:lnTo>
                  <a:pt x="2960443" y="844825"/>
                </a:lnTo>
                <a:lnTo>
                  <a:pt x="2923529" y="932783"/>
                </a:lnTo>
                <a:lnTo>
                  <a:pt x="2883476" y="1018857"/>
                </a:lnTo>
                <a:lnTo>
                  <a:pt x="2840429" y="1102856"/>
                </a:lnTo>
                <a:lnTo>
                  <a:pt x="2794530" y="1184589"/>
                </a:lnTo>
                <a:lnTo>
                  <a:pt x="2745926" y="1263869"/>
                </a:lnTo>
                <a:lnTo>
                  <a:pt x="2694760" y="1340505"/>
                </a:lnTo>
                <a:lnTo>
                  <a:pt x="2641177" y="1414306"/>
                </a:lnTo>
                <a:lnTo>
                  <a:pt x="2585319" y="1485084"/>
                </a:lnTo>
                <a:lnTo>
                  <a:pt x="2527335" y="1552648"/>
                </a:lnTo>
                <a:lnTo>
                  <a:pt x="2467368" y="1616810"/>
                </a:lnTo>
                <a:lnTo>
                  <a:pt x="2405566" y="1677379"/>
                </a:lnTo>
                <a:lnTo>
                  <a:pt x="2342074" y="1734170"/>
                </a:lnTo>
                <a:lnTo>
                  <a:pt x="2277037" y="1786992"/>
                </a:lnTo>
                <a:lnTo>
                  <a:pt x="2210602" y="1835660"/>
                </a:lnTo>
                <a:lnTo>
                  <a:pt x="2142917" y="1879986"/>
                </a:lnTo>
                <a:lnTo>
                  <a:pt x="2074129" y="1919784"/>
                </a:lnTo>
                <a:lnTo>
                  <a:pt x="2004381" y="1954871"/>
                </a:lnTo>
                <a:lnTo>
                  <a:pt x="1933821" y="1985063"/>
                </a:lnTo>
                <a:lnTo>
                  <a:pt x="1862592" y="2010178"/>
                </a:lnTo>
                <a:lnTo>
                  <a:pt x="1790837" y="2030033"/>
                </a:lnTo>
                <a:lnTo>
                  <a:pt x="1718696" y="2044450"/>
                </a:lnTo>
                <a:lnTo>
                  <a:pt x="1646307" y="2053246"/>
                </a:lnTo>
                <a:lnTo>
                  <a:pt x="1573526" y="2056233"/>
                </a:lnTo>
                <a:lnTo>
                  <a:pt x="1756796" y="2056233"/>
                </a:lnTo>
                <a:lnTo>
                  <a:pt x="1794563" y="2048715"/>
                </a:lnTo>
                <a:lnTo>
                  <a:pt x="1867667" y="2028539"/>
                </a:lnTo>
                <a:lnTo>
                  <a:pt x="1940151" y="2003031"/>
                </a:lnTo>
                <a:lnTo>
                  <a:pt x="2011870" y="1972387"/>
                </a:lnTo>
                <a:lnTo>
                  <a:pt x="2082685" y="1936804"/>
                </a:lnTo>
                <a:lnTo>
                  <a:pt x="2152454" y="1896477"/>
                </a:lnTo>
                <a:lnTo>
                  <a:pt x="2221036" y="1851598"/>
                </a:lnTo>
                <a:lnTo>
                  <a:pt x="2288292" y="1802362"/>
                </a:lnTo>
                <a:lnTo>
                  <a:pt x="2354082" y="1748959"/>
                </a:lnTo>
                <a:lnTo>
                  <a:pt x="2418265" y="1691580"/>
                </a:lnTo>
                <a:lnTo>
                  <a:pt x="2480701" y="1630417"/>
                </a:lnTo>
                <a:lnTo>
                  <a:pt x="2541252" y="1565657"/>
                </a:lnTo>
                <a:lnTo>
                  <a:pt x="2599775" y="1497492"/>
                </a:lnTo>
                <a:lnTo>
                  <a:pt x="2656130" y="1426109"/>
                </a:lnTo>
                <a:lnTo>
                  <a:pt x="2710174" y="1351699"/>
                </a:lnTo>
                <a:lnTo>
                  <a:pt x="2761769" y="1274450"/>
                </a:lnTo>
                <a:lnTo>
                  <a:pt x="2810771" y="1194548"/>
                </a:lnTo>
                <a:lnTo>
                  <a:pt x="2857038" y="1112184"/>
                </a:lnTo>
                <a:lnTo>
                  <a:pt x="2900429" y="1027546"/>
                </a:lnTo>
                <a:lnTo>
                  <a:pt x="2940800" y="940822"/>
                </a:lnTo>
                <a:lnTo>
                  <a:pt x="2978009" y="852199"/>
                </a:lnTo>
                <a:lnTo>
                  <a:pt x="3011912" y="761866"/>
                </a:lnTo>
                <a:lnTo>
                  <a:pt x="3042368" y="670011"/>
                </a:lnTo>
                <a:lnTo>
                  <a:pt x="3069231" y="576822"/>
                </a:lnTo>
                <a:lnTo>
                  <a:pt x="3092359" y="482488"/>
                </a:lnTo>
                <a:lnTo>
                  <a:pt x="3111607" y="387196"/>
                </a:lnTo>
                <a:lnTo>
                  <a:pt x="3126833" y="291136"/>
                </a:lnTo>
                <a:lnTo>
                  <a:pt x="3137890" y="194494"/>
                </a:lnTo>
                <a:lnTo>
                  <a:pt x="3144635" y="97459"/>
                </a:lnTo>
                <a:lnTo>
                  <a:pt x="3145134" y="76401"/>
                </a:lnTo>
                <a:lnTo>
                  <a:pt x="3173390" y="76401"/>
                </a:lnTo>
                <a:lnTo>
                  <a:pt x="3137400" y="0"/>
                </a:lnTo>
                <a:close/>
              </a:path>
              <a:path w="3173729" h="2075814">
                <a:moveTo>
                  <a:pt x="3173390" y="76401"/>
                </a:moveTo>
                <a:lnTo>
                  <a:pt x="3145134" y="76401"/>
                </a:lnTo>
                <a:lnTo>
                  <a:pt x="3173705" y="77071"/>
                </a:lnTo>
                <a:lnTo>
                  <a:pt x="3173390" y="764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6174" y="3967725"/>
            <a:ext cx="926465" cy="1028700"/>
          </a:xfrm>
          <a:custGeom>
            <a:avLst/>
            <a:gdLst/>
            <a:ahLst/>
            <a:cxnLst/>
            <a:rect l="l" t="t" r="r" b="b"/>
            <a:pathLst>
              <a:path w="926464" h="1028700">
                <a:moveTo>
                  <a:pt x="894881" y="0"/>
                </a:moveTo>
                <a:lnTo>
                  <a:pt x="850087" y="72467"/>
                </a:lnTo>
                <a:lnTo>
                  <a:pt x="878070" y="74993"/>
                </a:lnTo>
                <a:lnTo>
                  <a:pt x="875706" y="93501"/>
                </a:lnTo>
                <a:lnTo>
                  <a:pt x="864011" y="139665"/>
                </a:lnTo>
                <a:lnTo>
                  <a:pt x="848158" y="184762"/>
                </a:lnTo>
                <a:lnTo>
                  <a:pt x="828465" y="228404"/>
                </a:lnTo>
                <a:lnTo>
                  <a:pt x="805253" y="270210"/>
                </a:lnTo>
                <a:lnTo>
                  <a:pt x="778851" y="309793"/>
                </a:lnTo>
                <a:lnTo>
                  <a:pt x="749589" y="346772"/>
                </a:lnTo>
                <a:lnTo>
                  <a:pt x="717801" y="380766"/>
                </a:lnTo>
                <a:lnTo>
                  <a:pt x="683822" y="411398"/>
                </a:lnTo>
                <a:lnTo>
                  <a:pt x="647994" y="438298"/>
                </a:lnTo>
                <a:lnTo>
                  <a:pt x="610659" y="461101"/>
                </a:lnTo>
                <a:lnTo>
                  <a:pt x="572156" y="479450"/>
                </a:lnTo>
                <a:lnTo>
                  <a:pt x="532819" y="493001"/>
                </a:lnTo>
                <a:lnTo>
                  <a:pt x="492968" y="501417"/>
                </a:lnTo>
                <a:lnTo>
                  <a:pt x="408800" y="507490"/>
                </a:lnTo>
                <a:lnTo>
                  <a:pt x="366539" y="516397"/>
                </a:lnTo>
                <a:lnTo>
                  <a:pt x="325065" y="530666"/>
                </a:lnTo>
                <a:lnTo>
                  <a:pt x="284693" y="549892"/>
                </a:lnTo>
                <a:lnTo>
                  <a:pt x="245732" y="573675"/>
                </a:lnTo>
                <a:lnTo>
                  <a:pt x="208487" y="601630"/>
                </a:lnTo>
                <a:lnTo>
                  <a:pt x="173267" y="633375"/>
                </a:lnTo>
                <a:lnTo>
                  <a:pt x="140385" y="668533"/>
                </a:lnTo>
                <a:lnTo>
                  <a:pt x="110154" y="706732"/>
                </a:lnTo>
                <a:lnTo>
                  <a:pt x="82894" y="747603"/>
                </a:lnTo>
                <a:lnTo>
                  <a:pt x="58924" y="790774"/>
                </a:lnTo>
                <a:lnTo>
                  <a:pt x="38571" y="835880"/>
                </a:lnTo>
                <a:lnTo>
                  <a:pt x="22166" y="882554"/>
                </a:lnTo>
                <a:lnTo>
                  <a:pt x="10043" y="930424"/>
                </a:lnTo>
                <a:lnTo>
                  <a:pt x="2540" y="979117"/>
                </a:lnTo>
                <a:lnTo>
                  <a:pt x="0" y="1027230"/>
                </a:lnTo>
                <a:lnTo>
                  <a:pt x="19023" y="1028233"/>
                </a:lnTo>
                <a:lnTo>
                  <a:pt x="21563" y="980122"/>
                </a:lnTo>
                <a:lnTo>
                  <a:pt x="28867" y="933343"/>
                </a:lnTo>
                <a:lnTo>
                  <a:pt x="40628" y="887247"/>
                </a:lnTo>
                <a:lnTo>
                  <a:pt x="56539" y="842213"/>
                </a:lnTo>
                <a:lnTo>
                  <a:pt x="76282" y="798621"/>
                </a:lnTo>
                <a:lnTo>
                  <a:pt x="99542" y="756860"/>
                </a:lnTo>
                <a:lnTo>
                  <a:pt x="125996" y="717313"/>
                </a:lnTo>
                <a:lnTo>
                  <a:pt x="155315" y="680365"/>
                </a:lnTo>
                <a:lnTo>
                  <a:pt x="187172" y="646396"/>
                </a:lnTo>
                <a:lnTo>
                  <a:pt x="221231" y="615789"/>
                </a:lnTo>
                <a:lnTo>
                  <a:pt x="257154" y="588920"/>
                </a:lnTo>
                <a:lnTo>
                  <a:pt x="294603" y="566160"/>
                </a:lnTo>
                <a:lnTo>
                  <a:pt x="333236" y="547875"/>
                </a:lnTo>
                <a:lnTo>
                  <a:pt x="372711" y="534419"/>
                </a:lnTo>
                <a:lnTo>
                  <a:pt x="412697" y="526138"/>
                </a:lnTo>
                <a:lnTo>
                  <a:pt x="494320" y="520419"/>
                </a:lnTo>
                <a:lnTo>
                  <a:pt x="536715" y="511647"/>
                </a:lnTo>
                <a:lnTo>
                  <a:pt x="578328" y="497472"/>
                </a:lnTo>
                <a:lnTo>
                  <a:pt x="618830" y="478309"/>
                </a:lnTo>
                <a:lnTo>
                  <a:pt x="657905" y="454568"/>
                </a:lnTo>
                <a:lnTo>
                  <a:pt x="695246" y="426645"/>
                </a:lnTo>
                <a:lnTo>
                  <a:pt x="730544" y="394925"/>
                </a:lnTo>
                <a:lnTo>
                  <a:pt x="763494" y="359793"/>
                </a:lnTo>
                <a:lnTo>
                  <a:pt x="793783" y="321624"/>
                </a:lnTo>
                <a:lnTo>
                  <a:pt x="821095" y="280790"/>
                </a:lnTo>
                <a:lnTo>
                  <a:pt x="845113" y="237662"/>
                </a:lnTo>
                <a:lnTo>
                  <a:pt x="865516" y="192609"/>
                </a:lnTo>
                <a:lnTo>
                  <a:pt x="881978" y="145996"/>
                </a:lnTo>
                <a:lnTo>
                  <a:pt x="894168" y="98195"/>
                </a:lnTo>
                <a:lnTo>
                  <a:pt x="897006" y="76701"/>
                </a:lnTo>
                <a:lnTo>
                  <a:pt x="924953" y="76701"/>
                </a:lnTo>
                <a:lnTo>
                  <a:pt x="894881" y="0"/>
                </a:lnTo>
                <a:close/>
              </a:path>
              <a:path w="926464" h="1028700">
                <a:moveTo>
                  <a:pt x="924953" y="76701"/>
                </a:moveTo>
                <a:lnTo>
                  <a:pt x="897006" y="76701"/>
                </a:lnTo>
                <a:lnTo>
                  <a:pt x="925978" y="79316"/>
                </a:lnTo>
                <a:lnTo>
                  <a:pt x="924953" y="767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6211" y="3927336"/>
            <a:ext cx="5413375" cy="2162810"/>
          </a:xfrm>
          <a:custGeom>
            <a:avLst/>
            <a:gdLst/>
            <a:ahLst/>
            <a:cxnLst/>
            <a:rect l="l" t="t" r="r" b="b"/>
            <a:pathLst>
              <a:path w="5413375" h="2162810">
                <a:moveTo>
                  <a:pt x="18949" y="1747368"/>
                </a:moveTo>
                <a:lnTo>
                  <a:pt x="0" y="1749321"/>
                </a:lnTo>
                <a:lnTo>
                  <a:pt x="977" y="1758806"/>
                </a:lnTo>
                <a:lnTo>
                  <a:pt x="1165" y="1760034"/>
                </a:lnTo>
                <a:lnTo>
                  <a:pt x="26343" y="1802067"/>
                </a:lnTo>
                <a:lnTo>
                  <a:pt x="64438" y="1831736"/>
                </a:lnTo>
                <a:lnTo>
                  <a:pt x="98146" y="1850827"/>
                </a:lnTo>
                <a:lnTo>
                  <a:pt x="138292" y="1869542"/>
                </a:lnTo>
                <a:lnTo>
                  <a:pt x="184757" y="1887954"/>
                </a:lnTo>
                <a:lnTo>
                  <a:pt x="237037" y="1905966"/>
                </a:lnTo>
                <a:lnTo>
                  <a:pt x="295320" y="1923705"/>
                </a:lnTo>
                <a:lnTo>
                  <a:pt x="359197" y="1941082"/>
                </a:lnTo>
                <a:lnTo>
                  <a:pt x="428439" y="1958070"/>
                </a:lnTo>
                <a:lnTo>
                  <a:pt x="502809" y="1974637"/>
                </a:lnTo>
                <a:lnTo>
                  <a:pt x="582068" y="1990749"/>
                </a:lnTo>
                <a:lnTo>
                  <a:pt x="665979" y="2006373"/>
                </a:lnTo>
                <a:lnTo>
                  <a:pt x="754294" y="2021473"/>
                </a:lnTo>
                <a:lnTo>
                  <a:pt x="846777" y="2036013"/>
                </a:lnTo>
                <a:lnTo>
                  <a:pt x="943180" y="2049958"/>
                </a:lnTo>
                <a:lnTo>
                  <a:pt x="1043263" y="2063269"/>
                </a:lnTo>
                <a:lnTo>
                  <a:pt x="1146778" y="2075912"/>
                </a:lnTo>
                <a:lnTo>
                  <a:pt x="1253482" y="2087848"/>
                </a:lnTo>
                <a:lnTo>
                  <a:pt x="1475480" y="2109458"/>
                </a:lnTo>
                <a:lnTo>
                  <a:pt x="1707297" y="2127802"/>
                </a:lnTo>
                <a:lnTo>
                  <a:pt x="1946973" y="2142585"/>
                </a:lnTo>
                <a:lnTo>
                  <a:pt x="2192505" y="2153510"/>
                </a:lnTo>
                <a:lnTo>
                  <a:pt x="2442010" y="2160285"/>
                </a:lnTo>
                <a:lnTo>
                  <a:pt x="2693488" y="2162610"/>
                </a:lnTo>
                <a:lnTo>
                  <a:pt x="2819587" y="2159487"/>
                </a:lnTo>
                <a:lnTo>
                  <a:pt x="2945580" y="2150232"/>
                </a:lnTo>
                <a:lnTo>
                  <a:pt x="3000694" y="2143561"/>
                </a:lnTo>
                <a:lnTo>
                  <a:pt x="2693663" y="2143561"/>
                </a:lnTo>
                <a:lnTo>
                  <a:pt x="2442527" y="2141242"/>
                </a:lnTo>
                <a:lnTo>
                  <a:pt x="2193350" y="2134479"/>
                </a:lnTo>
                <a:lnTo>
                  <a:pt x="1948064" y="2123567"/>
                </a:lnTo>
                <a:lnTo>
                  <a:pt x="1708717" y="2108805"/>
                </a:lnTo>
                <a:lnTo>
                  <a:pt x="1477238" y="2090489"/>
                </a:lnTo>
                <a:lnTo>
                  <a:pt x="1255600" y="2068916"/>
                </a:lnTo>
                <a:lnTo>
                  <a:pt x="1149087" y="2057002"/>
                </a:lnTo>
                <a:lnTo>
                  <a:pt x="1045773" y="2044385"/>
                </a:lnTo>
                <a:lnTo>
                  <a:pt x="945907" y="2031104"/>
                </a:lnTo>
                <a:lnTo>
                  <a:pt x="849735" y="2017195"/>
                </a:lnTo>
                <a:lnTo>
                  <a:pt x="757505" y="2002696"/>
                </a:lnTo>
                <a:lnTo>
                  <a:pt x="669465" y="1987645"/>
                </a:lnTo>
                <a:lnTo>
                  <a:pt x="585863" y="1972081"/>
                </a:lnTo>
                <a:lnTo>
                  <a:pt x="506950" y="1956042"/>
                </a:lnTo>
                <a:lnTo>
                  <a:pt x="432978" y="1939568"/>
                </a:lnTo>
                <a:lnTo>
                  <a:pt x="364197" y="1922700"/>
                </a:lnTo>
                <a:lnTo>
                  <a:pt x="300865" y="1905480"/>
                </a:lnTo>
                <a:lnTo>
                  <a:pt x="243171" y="1887930"/>
                </a:lnTo>
                <a:lnTo>
                  <a:pt x="191482" y="1870133"/>
                </a:lnTo>
                <a:lnTo>
                  <a:pt x="146053" y="1852145"/>
                </a:lnTo>
                <a:lnTo>
                  <a:pt x="107153" y="1834041"/>
                </a:lnTo>
                <a:lnTo>
                  <a:pt x="61714" y="1806950"/>
                </a:lnTo>
                <a:lnTo>
                  <a:pt x="32650" y="1780738"/>
                </a:lnTo>
                <a:lnTo>
                  <a:pt x="19832" y="1755925"/>
                </a:lnTo>
                <a:lnTo>
                  <a:pt x="18949" y="1747368"/>
                </a:lnTo>
                <a:close/>
              </a:path>
              <a:path w="5413375" h="2162810">
                <a:moveTo>
                  <a:pt x="5377676" y="0"/>
                </a:moveTo>
                <a:lnTo>
                  <a:pt x="5337134" y="74928"/>
                </a:lnTo>
                <a:lnTo>
                  <a:pt x="5365483" y="75845"/>
                </a:lnTo>
                <a:lnTo>
                  <a:pt x="5364303" y="99985"/>
                </a:lnTo>
                <a:lnTo>
                  <a:pt x="5359527" y="150022"/>
                </a:lnTo>
                <a:lnTo>
                  <a:pt x="5352887" y="199993"/>
                </a:lnTo>
                <a:lnTo>
                  <a:pt x="5344415" y="249875"/>
                </a:lnTo>
                <a:lnTo>
                  <a:pt x="5334140" y="299642"/>
                </a:lnTo>
                <a:lnTo>
                  <a:pt x="5322093" y="349272"/>
                </a:lnTo>
                <a:lnTo>
                  <a:pt x="5308304" y="398741"/>
                </a:lnTo>
                <a:lnTo>
                  <a:pt x="5292801" y="448024"/>
                </a:lnTo>
                <a:lnTo>
                  <a:pt x="5275615" y="497093"/>
                </a:lnTo>
                <a:lnTo>
                  <a:pt x="5256776" y="545928"/>
                </a:lnTo>
                <a:lnTo>
                  <a:pt x="5236315" y="594500"/>
                </a:lnTo>
                <a:lnTo>
                  <a:pt x="5214260" y="642788"/>
                </a:lnTo>
                <a:lnTo>
                  <a:pt x="5190707" y="690648"/>
                </a:lnTo>
                <a:lnTo>
                  <a:pt x="5138908" y="785580"/>
                </a:lnTo>
                <a:lnTo>
                  <a:pt x="5081223" y="878966"/>
                </a:lnTo>
                <a:lnTo>
                  <a:pt x="5017894" y="970611"/>
                </a:lnTo>
                <a:lnTo>
                  <a:pt x="4949164" y="1060314"/>
                </a:lnTo>
                <a:lnTo>
                  <a:pt x="4875278" y="1147872"/>
                </a:lnTo>
                <a:lnTo>
                  <a:pt x="4796482" y="1233089"/>
                </a:lnTo>
                <a:lnTo>
                  <a:pt x="4713022" y="1315765"/>
                </a:lnTo>
                <a:lnTo>
                  <a:pt x="4625140" y="1395702"/>
                </a:lnTo>
                <a:lnTo>
                  <a:pt x="4533087" y="1472697"/>
                </a:lnTo>
                <a:lnTo>
                  <a:pt x="4437105" y="1546555"/>
                </a:lnTo>
                <a:lnTo>
                  <a:pt x="4337444" y="1617077"/>
                </a:lnTo>
                <a:lnTo>
                  <a:pt x="4234348" y="1684064"/>
                </a:lnTo>
                <a:lnTo>
                  <a:pt x="4127976" y="1747368"/>
                </a:lnTo>
                <a:lnTo>
                  <a:pt x="4018840" y="1806645"/>
                </a:lnTo>
                <a:lnTo>
                  <a:pt x="3906921" y="1861843"/>
                </a:lnTo>
                <a:lnTo>
                  <a:pt x="3792555" y="1912716"/>
                </a:lnTo>
                <a:lnTo>
                  <a:pt x="3675988" y="1959068"/>
                </a:lnTo>
                <a:lnTo>
                  <a:pt x="3557466" y="2000702"/>
                </a:lnTo>
                <a:lnTo>
                  <a:pt x="3437238" y="2037421"/>
                </a:lnTo>
                <a:lnTo>
                  <a:pt x="3315550" y="2069030"/>
                </a:lnTo>
                <a:lnTo>
                  <a:pt x="3192647" y="2095332"/>
                </a:lnTo>
                <a:lnTo>
                  <a:pt x="3068777" y="2116131"/>
                </a:lnTo>
                <a:lnTo>
                  <a:pt x="2944183" y="2131233"/>
                </a:lnTo>
                <a:lnTo>
                  <a:pt x="2819115" y="2140443"/>
                </a:lnTo>
                <a:lnTo>
                  <a:pt x="2693663" y="2143561"/>
                </a:lnTo>
                <a:lnTo>
                  <a:pt x="3000694" y="2143561"/>
                </a:lnTo>
                <a:lnTo>
                  <a:pt x="3071067" y="2135043"/>
                </a:lnTo>
                <a:lnTo>
                  <a:pt x="3195800" y="2114119"/>
                </a:lnTo>
                <a:lnTo>
                  <a:pt x="3319534" y="2087658"/>
                </a:lnTo>
                <a:lnTo>
                  <a:pt x="3442027" y="2055860"/>
                </a:lnTo>
                <a:lnTo>
                  <a:pt x="3563030" y="2018921"/>
                </a:lnTo>
                <a:lnTo>
                  <a:pt x="3682300" y="1977042"/>
                </a:lnTo>
                <a:lnTo>
                  <a:pt x="3799593" y="1930418"/>
                </a:lnTo>
                <a:lnTo>
                  <a:pt x="3914663" y="1879249"/>
                </a:lnTo>
                <a:lnTo>
                  <a:pt x="4027265" y="1823730"/>
                </a:lnTo>
                <a:lnTo>
                  <a:pt x="4137155" y="1764060"/>
                </a:lnTo>
                <a:lnTo>
                  <a:pt x="4244091" y="1700435"/>
                </a:lnTo>
                <a:lnTo>
                  <a:pt x="4347822" y="1633052"/>
                </a:lnTo>
                <a:lnTo>
                  <a:pt x="4448108" y="1562106"/>
                </a:lnTo>
                <a:lnTo>
                  <a:pt x="4544703" y="1487796"/>
                </a:lnTo>
                <a:lnTo>
                  <a:pt x="4637361" y="1410314"/>
                </a:lnTo>
                <a:lnTo>
                  <a:pt x="4725838" y="1329858"/>
                </a:lnTo>
                <a:lnTo>
                  <a:pt x="4809888" y="1246625"/>
                </a:lnTo>
                <a:lnTo>
                  <a:pt x="4889265" y="1160806"/>
                </a:lnTo>
                <a:lnTo>
                  <a:pt x="4963722" y="1072600"/>
                </a:lnTo>
                <a:lnTo>
                  <a:pt x="5033015" y="982198"/>
                </a:lnTo>
                <a:lnTo>
                  <a:pt x="5096894" y="889798"/>
                </a:lnTo>
                <a:lnTo>
                  <a:pt x="5155115" y="795592"/>
                </a:lnTo>
                <a:lnTo>
                  <a:pt x="5207427" y="699776"/>
                </a:lnTo>
                <a:lnTo>
                  <a:pt x="5231352" y="651202"/>
                </a:lnTo>
                <a:lnTo>
                  <a:pt x="5253643" y="602416"/>
                </a:lnTo>
                <a:lnTo>
                  <a:pt x="5274331" y="553325"/>
                </a:lnTo>
                <a:lnTo>
                  <a:pt x="5293387" y="503951"/>
                </a:lnTo>
                <a:lnTo>
                  <a:pt x="5310780" y="454322"/>
                </a:lnTo>
                <a:lnTo>
                  <a:pt x="5326475" y="404460"/>
                </a:lnTo>
                <a:lnTo>
                  <a:pt x="5340443" y="354390"/>
                </a:lnTo>
                <a:lnTo>
                  <a:pt x="5352652" y="304138"/>
                </a:lnTo>
                <a:lnTo>
                  <a:pt x="5363071" y="253728"/>
                </a:lnTo>
                <a:lnTo>
                  <a:pt x="5371668" y="203184"/>
                </a:lnTo>
                <a:lnTo>
                  <a:pt x="5378410" y="152533"/>
                </a:lnTo>
                <a:lnTo>
                  <a:pt x="5383268" y="101799"/>
                </a:lnTo>
                <a:lnTo>
                  <a:pt x="5384519" y="76461"/>
                </a:lnTo>
                <a:lnTo>
                  <a:pt x="5412867" y="76461"/>
                </a:lnTo>
                <a:lnTo>
                  <a:pt x="5377676" y="0"/>
                </a:lnTo>
                <a:close/>
              </a:path>
              <a:path w="5413375" h="2162810">
                <a:moveTo>
                  <a:pt x="5412867" y="76461"/>
                </a:moveTo>
                <a:lnTo>
                  <a:pt x="5384519" y="76461"/>
                </a:lnTo>
                <a:lnTo>
                  <a:pt x="5413294" y="77391"/>
                </a:lnTo>
                <a:lnTo>
                  <a:pt x="5412867" y="7646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6224" y="4226058"/>
            <a:ext cx="8132445" cy="2007870"/>
          </a:xfrm>
          <a:custGeom>
            <a:avLst/>
            <a:gdLst/>
            <a:ahLst/>
            <a:cxnLst/>
            <a:rect l="l" t="t" r="r" b="b"/>
            <a:pathLst>
              <a:path w="8132445" h="2007870">
                <a:moveTo>
                  <a:pt x="18925" y="1448537"/>
                </a:moveTo>
                <a:lnTo>
                  <a:pt x="0" y="1450707"/>
                </a:lnTo>
                <a:lnTo>
                  <a:pt x="1550" y="1464237"/>
                </a:lnTo>
                <a:lnTo>
                  <a:pt x="1701" y="1464906"/>
                </a:lnTo>
                <a:lnTo>
                  <a:pt x="25180" y="1506853"/>
                </a:lnTo>
                <a:lnTo>
                  <a:pt x="55083" y="1533880"/>
                </a:lnTo>
                <a:lnTo>
                  <a:pt x="95365" y="1560049"/>
                </a:lnTo>
                <a:lnTo>
                  <a:pt x="145717" y="1585676"/>
                </a:lnTo>
                <a:lnTo>
                  <a:pt x="205861" y="1610881"/>
                </a:lnTo>
                <a:lnTo>
                  <a:pt x="275494" y="1635691"/>
                </a:lnTo>
                <a:lnTo>
                  <a:pt x="313767" y="1647946"/>
                </a:lnTo>
                <a:lnTo>
                  <a:pt x="354288" y="1660097"/>
                </a:lnTo>
                <a:lnTo>
                  <a:pt x="397013" y="1672138"/>
                </a:lnTo>
                <a:lnTo>
                  <a:pt x="441899" y="1684067"/>
                </a:lnTo>
                <a:lnTo>
                  <a:pt x="488903" y="1695877"/>
                </a:lnTo>
                <a:lnTo>
                  <a:pt x="537978" y="1707564"/>
                </a:lnTo>
                <a:lnTo>
                  <a:pt x="589080" y="1719122"/>
                </a:lnTo>
                <a:lnTo>
                  <a:pt x="642165" y="1730545"/>
                </a:lnTo>
                <a:lnTo>
                  <a:pt x="697186" y="1741827"/>
                </a:lnTo>
                <a:lnTo>
                  <a:pt x="812858" y="1763947"/>
                </a:lnTo>
                <a:lnTo>
                  <a:pt x="935732" y="1785433"/>
                </a:lnTo>
                <a:lnTo>
                  <a:pt x="1065441" y="1806236"/>
                </a:lnTo>
                <a:lnTo>
                  <a:pt x="1271987" y="1836051"/>
                </a:lnTo>
                <a:lnTo>
                  <a:pt x="1417176" y="1854933"/>
                </a:lnTo>
                <a:lnTo>
                  <a:pt x="1723826" y="1890082"/>
                </a:lnTo>
                <a:lnTo>
                  <a:pt x="2049710" y="1921410"/>
                </a:lnTo>
                <a:lnTo>
                  <a:pt x="2391874" y="1948516"/>
                </a:lnTo>
                <a:lnTo>
                  <a:pt x="2747360" y="1971001"/>
                </a:lnTo>
                <a:lnTo>
                  <a:pt x="3113211" y="1988463"/>
                </a:lnTo>
                <a:lnTo>
                  <a:pt x="3299099" y="1995184"/>
                </a:lnTo>
                <a:lnTo>
                  <a:pt x="3674912" y="2004358"/>
                </a:lnTo>
                <a:lnTo>
                  <a:pt x="4053768" y="2007507"/>
                </a:lnTo>
                <a:lnTo>
                  <a:pt x="4243471" y="2004610"/>
                </a:lnTo>
                <a:lnTo>
                  <a:pt x="4432903" y="1996034"/>
                </a:lnTo>
                <a:lnTo>
                  <a:pt x="4534506" y="1988457"/>
                </a:lnTo>
                <a:lnTo>
                  <a:pt x="4053848" y="1988457"/>
                </a:lnTo>
                <a:lnTo>
                  <a:pt x="3675377" y="1985314"/>
                </a:lnTo>
                <a:lnTo>
                  <a:pt x="3299787" y="1976147"/>
                </a:lnTo>
                <a:lnTo>
                  <a:pt x="2930156" y="1961360"/>
                </a:lnTo>
                <a:lnTo>
                  <a:pt x="2569414" y="1941354"/>
                </a:lnTo>
                <a:lnTo>
                  <a:pt x="2220525" y="1916531"/>
                </a:lnTo>
                <a:lnTo>
                  <a:pt x="1886455" y="1887294"/>
                </a:lnTo>
                <a:lnTo>
                  <a:pt x="1570174" y="1854045"/>
                </a:lnTo>
                <a:lnTo>
                  <a:pt x="1419633" y="1836042"/>
                </a:lnTo>
                <a:lnTo>
                  <a:pt x="1274654" y="1817188"/>
                </a:lnTo>
                <a:lnTo>
                  <a:pt x="1068395" y="1787417"/>
                </a:lnTo>
                <a:lnTo>
                  <a:pt x="938944" y="1766656"/>
                </a:lnTo>
                <a:lnTo>
                  <a:pt x="816359" y="1745221"/>
                </a:lnTo>
                <a:lnTo>
                  <a:pt x="701013" y="1723166"/>
                </a:lnTo>
                <a:lnTo>
                  <a:pt x="646172" y="1711921"/>
                </a:lnTo>
                <a:lnTo>
                  <a:pt x="593281" y="1700541"/>
                </a:lnTo>
                <a:lnTo>
                  <a:pt x="542390" y="1689032"/>
                </a:lnTo>
                <a:lnTo>
                  <a:pt x="493544" y="1677402"/>
                </a:lnTo>
                <a:lnTo>
                  <a:pt x="446792" y="1665656"/>
                </a:lnTo>
                <a:lnTo>
                  <a:pt x="402181" y="1653803"/>
                </a:lnTo>
                <a:lnTo>
                  <a:pt x="359759" y="1641849"/>
                </a:lnTo>
                <a:lnTo>
                  <a:pt x="319576" y="1629803"/>
                </a:lnTo>
                <a:lnTo>
                  <a:pt x="281680" y="1617674"/>
                </a:lnTo>
                <a:lnTo>
                  <a:pt x="212954" y="1593201"/>
                </a:lnTo>
                <a:lnTo>
                  <a:pt x="153996" y="1568519"/>
                </a:lnTo>
                <a:lnTo>
                  <a:pt x="105239" y="1543758"/>
                </a:lnTo>
                <a:lnTo>
                  <a:pt x="67147" y="1519137"/>
                </a:lnTo>
                <a:lnTo>
                  <a:pt x="30518" y="1482830"/>
                </a:lnTo>
                <a:lnTo>
                  <a:pt x="20281" y="1460366"/>
                </a:lnTo>
                <a:lnTo>
                  <a:pt x="18925" y="1448537"/>
                </a:lnTo>
                <a:close/>
              </a:path>
              <a:path w="8132445" h="2007870">
                <a:moveTo>
                  <a:pt x="8098155" y="0"/>
                </a:moveTo>
                <a:lnTo>
                  <a:pt x="8055895" y="73974"/>
                </a:lnTo>
                <a:lnTo>
                  <a:pt x="8084155" y="75540"/>
                </a:lnTo>
                <a:lnTo>
                  <a:pt x="8082880" y="92163"/>
                </a:lnTo>
                <a:lnTo>
                  <a:pt x="8075722" y="138370"/>
                </a:lnTo>
                <a:lnTo>
                  <a:pt x="8065770" y="184533"/>
                </a:lnTo>
                <a:lnTo>
                  <a:pt x="8053062" y="230633"/>
                </a:lnTo>
                <a:lnTo>
                  <a:pt x="8037640" y="276649"/>
                </a:lnTo>
                <a:lnTo>
                  <a:pt x="8019550" y="322558"/>
                </a:lnTo>
                <a:lnTo>
                  <a:pt x="7998833" y="368336"/>
                </a:lnTo>
                <a:lnTo>
                  <a:pt x="7975531" y="413961"/>
                </a:lnTo>
                <a:lnTo>
                  <a:pt x="7949689" y="459409"/>
                </a:lnTo>
                <a:lnTo>
                  <a:pt x="7921350" y="504654"/>
                </a:lnTo>
                <a:lnTo>
                  <a:pt x="7890558" y="549672"/>
                </a:lnTo>
                <a:lnTo>
                  <a:pt x="7857359" y="594440"/>
                </a:lnTo>
                <a:lnTo>
                  <a:pt x="7821797" y="638931"/>
                </a:lnTo>
                <a:lnTo>
                  <a:pt x="7783920" y="683122"/>
                </a:lnTo>
                <a:lnTo>
                  <a:pt x="7743770" y="726988"/>
                </a:lnTo>
                <a:lnTo>
                  <a:pt x="7701395" y="770505"/>
                </a:lnTo>
                <a:lnTo>
                  <a:pt x="7656840" y="813648"/>
                </a:lnTo>
                <a:lnTo>
                  <a:pt x="7610152" y="856394"/>
                </a:lnTo>
                <a:lnTo>
                  <a:pt x="7561376" y="898716"/>
                </a:lnTo>
                <a:lnTo>
                  <a:pt x="7510559" y="940593"/>
                </a:lnTo>
                <a:lnTo>
                  <a:pt x="7457748" y="982000"/>
                </a:lnTo>
                <a:lnTo>
                  <a:pt x="7402988" y="1022915"/>
                </a:lnTo>
                <a:lnTo>
                  <a:pt x="7346327" y="1063311"/>
                </a:lnTo>
                <a:lnTo>
                  <a:pt x="7287811" y="1103166"/>
                </a:lnTo>
                <a:lnTo>
                  <a:pt x="7227484" y="1142457"/>
                </a:lnTo>
                <a:lnTo>
                  <a:pt x="7165397" y="1181160"/>
                </a:lnTo>
                <a:lnTo>
                  <a:pt x="7101593" y="1219253"/>
                </a:lnTo>
                <a:lnTo>
                  <a:pt x="7036120" y="1256709"/>
                </a:lnTo>
                <a:lnTo>
                  <a:pt x="6969095" y="1293470"/>
                </a:lnTo>
                <a:lnTo>
                  <a:pt x="6830218" y="1365005"/>
                </a:lnTo>
                <a:lnTo>
                  <a:pt x="6685408" y="1433628"/>
                </a:lnTo>
                <a:lnTo>
                  <a:pt x="6535035" y="1499155"/>
                </a:lnTo>
                <a:lnTo>
                  <a:pt x="6379474" y="1561401"/>
                </a:lnTo>
                <a:lnTo>
                  <a:pt x="6219094" y="1620181"/>
                </a:lnTo>
                <a:lnTo>
                  <a:pt x="6054269" y="1675312"/>
                </a:lnTo>
                <a:lnTo>
                  <a:pt x="5885367" y="1726609"/>
                </a:lnTo>
                <a:lnTo>
                  <a:pt x="5712764" y="1773890"/>
                </a:lnTo>
                <a:lnTo>
                  <a:pt x="5536829" y="1816971"/>
                </a:lnTo>
                <a:lnTo>
                  <a:pt x="5357931" y="1855668"/>
                </a:lnTo>
                <a:lnTo>
                  <a:pt x="5176447" y="1889800"/>
                </a:lnTo>
                <a:lnTo>
                  <a:pt x="4992744" y="1919181"/>
                </a:lnTo>
                <a:lnTo>
                  <a:pt x="4807195" y="1943631"/>
                </a:lnTo>
                <a:lnTo>
                  <a:pt x="4620169" y="1962966"/>
                </a:lnTo>
                <a:lnTo>
                  <a:pt x="4432042" y="1977004"/>
                </a:lnTo>
                <a:lnTo>
                  <a:pt x="4243180" y="1985562"/>
                </a:lnTo>
                <a:lnTo>
                  <a:pt x="4053848" y="1988457"/>
                </a:lnTo>
                <a:lnTo>
                  <a:pt x="4534506" y="1988457"/>
                </a:lnTo>
                <a:lnTo>
                  <a:pt x="4621587" y="1981963"/>
                </a:lnTo>
                <a:lnTo>
                  <a:pt x="4809153" y="1962580"/>
                </a:lnTo>
                <a:lnTo>
                  <a:pt x="4995232" y="1938068"/>
                </a:lnTo>
                <a:lnTo>
                  <a:pt x="5179456" y="1908611"/>
                </a:lnTo>
                <a:lnTo>
                  <a:pt x="5361453" y="1874390"/>
                </a:lnTo>
                <a:lnTo>
                  <a:pt x="5540856" y="1835590"/>
                </a:lnTo>
                <a:lnTo>
                  <a:pt x="5717294" y="1792394"/>
                </a:lnTo>
                <a:lnTo>
                  <a:pt x="5890400" y="1744982"/>
                </a:lnTo>
                <a:lnTo>
                  <a:pt x="6059805" y="1693540"/>
                </a:lnTo>
                <a:lnTo>
                  <a:pt x="6225137" y="1638247"/>
                </a:lnTo>
                <a:lnTo>
                  <a:pt x="6386029" y="1579287"/>
                </a:lnTo>
                <a:lnTo>
                  <a:pt x="6542112" y="1516842"/>
                </a:lnTo>
                <a:lnTo>
                  <a:pt x="6693018" y="1451092"/>
                </a:lnTo>
                <a:lnTo>
                  <a:pt x="6838375" y="1382220"/>
                </a:lnTo>
                <a:lnTo>
                  <a:pt x="6977818" y="1310406"/>
                </a:lnTo>
                <a:lnTo>
                  <a:pt x="7045279" y="1273412"/>
                </a:lnTo>
                <a:lnTo>
                  <a:pt x="7111052" y="1235788"/>
                </a:lnTo>
                <a:lnTo>
                  <a:pt x="7175162" y="1197518"/>
                </a:lnTo>
                <a:lnTo>
                  <a:pt x="7237562" y="1158624"/>
                </a:lnTo>
                <a:lnTo>
                  <a:pt x="7298207" y="1119130"/>
                </a:lnTo>
                <a:lnTo>
                  <a:pt x="7357050" y="1079056"/>
                </a:lnTo>
                <a:lnTo>
                  <a:pt x="7414046" y="1038426"/>
                </a:lnTo>
                <a:lnTo>
                  <a:pt x="7469150" y="997262"/>
                </a:lnTo>
                <a:lnTo>
                  <a:pt x="7522312" y="955586"/>
                </a:lnTo>
                <a:lnTo>
                  <a:pt x="7573491" y="913418"/>
                </a:lnTo>
                <a:lnTo>
                  <a:pt x="7622636" y="870783"/>
                </a:lnTo>
                <a:lnTo>
                  <a:pt x="7669703" y="827699"/>
                </a:lnTo>
                <a:lnTo>
                  <a:pt x="7714646" y="784191"/>
                </a:lnTo>
                <a:lnTo>
                  <a:pt x="7757417" y="740280"/>
                </a:lnTo>
                <a:lnTo>
                  <a:pt x="7797971" y="695985"/>
                </a:lnTo>
                <a:lnTo>
                  <a:pt x="7836260" y="651330"/>
                </a:lnTo>
                <a:lnTo>
                  <a:pt x="7872239" y="606336"/>
                </a:lnTo>
                <a:lnTo>
                  <a:pt x="7905859" y="561022"/>
                </a:lnTo>
                <a:lnTo>
                  <a:pt x="7937072" y="515411"/>
                </a:lnTo>
                <a:lnTo>
                  <a:pt x="7965832" y="469524"/>
                </a:lnTo>
                <a:lnTo>
                  <a:pt x="7992089" y="423381"/>
                </a:lnTo>
                <a:lnTo>
                  <a:pt x="8015796" y="377004"/>
                </a:lnTo>
                <a:lnTo>
                  <a:pt x="8036905" y="330415"/>
                </a:lnTo>
                <a:lnTo>
                  <a:pt x="8055363" y="283636"/>
                </a:lnTo>
                <a:lnTo>
                  <a:pt x="8071123" y="236691"/>
                </a:lnTo>
                <a:lnTo>
                  <a:pt x="8084132" y="189600"/>
                </a:lnTo>
                <a:lnTo>
                  <a:pt x="8094343" y="142391"/>
                </a:lnTo>
                <a:lnTo>
                  <a:pt x="8101704" y="95086"/>
                </a:lnTo>
                <a:lnTo>
                  <a:pt x="8103158" y="76594"/>
                </a:lnTo>
                <a:lnTo>
                  <a:pt x="8131287" y="76594"/>
                </a:lnTo>
                <a:lnTo>
                  <a:pt x="8098155" y="0"/>
                </a:lnTo>
                <a:close/>
              </a:path>
              <a:path w="8132445" h="2007870">
                <a:moveTo>
                  <a:pt x="8131287" y="76594"/>
                </a:moveTo>
                <a:lnTo>
                  <a:pt x="8103158" y="76594"/>
                </a:lnTo>
                <a:lnTo>
                  <a:pt x="8131978" y="78192"/>
                </a:lnTo>
                <a:lnTo>
                  <a:pt x="8131287" y="7659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914644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74527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14650" y="1587219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160269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0151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60278" y="2624382"/>
            <a:ext cx="76200" cy="469265"/>
          </a:xfrm>
          <a:custGeom>
            <a:avLst/>
            <a:gdLst/>
            <a:ahLst/>
            <a:cxnLst/>
            <a:rect l="l" t="t" r="r" b="b"/>
            <a:pathLst>
              <a:path w="76200" h="469264">
                <a:moveTo>
                  <a:pt x="47625" y="76200"/>
                </a:moveTo>
                <a:lnTo>
                  <a:pt x="28575" y="76200"/>
                </a:lnTo>
                <a:lnTo>
                  <a:pt x="28575" y="468676"/>
                </a:lnTo>
                <a:lnTo>
                  <a:pt x="47625" y="468676"/>
                </a:lnTo>
                <a:lnTo>
                  <a:pt x="47625" y="76200"/>
                </a:lnTo>
                <a:close/>
              </a:path>
              <a:path w="76200" h="4692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39</a:t>
            </a:fld>
            <a:endParaRPr spc="-15"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5" dirty="0"/>
              <a:t>T</a:t>
            </a:r>
            <a:r>
              <a:rPr spc="-10" dirty="0"/>
              <a:t>i</a:t>
            </a:r>
            <a:r>
              <a:rPr spc="-35" dirty="0"/>
              <a:t>me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15" dirty="0"/>
              <a:t>ai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110" y="1531379"/>
            <a:ext cx="8311515" cy="433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835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3200" b="1" spc="-30" dirty="0">
                <a:latin typeface="Calibri"/>
                <a:cs typeface="Calibri"/>
              </a:rPr>
              <a:t>On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ime </a:t>
            </a:r>
            <a:r>
              <a:rPr sz="3200" b="1" spc="-5" dirty="0">
                <a:latin typeface="Calibri"/>
                <a:cs typeface="Calibri"/>
              </a:rPr>
              <a:t>s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30" dirty="0">
                <a:latin typeface="Calibri"/>
                <a:cs typeface="Calibri"/>
              </a:rPr>
              <a:t>u</a:t>
            </a:r>
            <a:r>
              <a:rPr sz="3200" b="1" spc="-20" dirty="0">
                <a:latin typeface="Calibri"/>
                <a:cs typeface="Calibri"/>
              </a:rPr>
              <a:t>p</a:t>
            </a:r>
            <a:endParaRPr sz="3200">
              <a:latin typeface="Calibri"/>
              <a:cs typeface="Calibri"/>
            </a:endParaRPr>
          </a:p>
          <a:p>
            <a:pPr marL="355600" marR="5080">
              <a:lnSpc>
                <a:spcPts val="3829"/>
              </a:lnSpc>
              <a:spcBef>
                <a:spcPts val="130"/>
              </a:spcBef>
            </a:pPr>
            <a:r>
              <a:rPr sz="3200" spc="-25" dirty="0">
                <a:latin typeface="Calibri"/>
                <a:cs typeface="Calibri"/>
              </a:rPr>
              <a:t>Ac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2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iali</a:t>
            </a:r>
            <a:r>
              <a:rPr sz="3200" spc="-55" dirty="0">
                <a:latin typeface="Calibri"/>
                <a:cs typeface="Calibri"/>
              </a:rPr>
              <a:t>z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5" dirty="0">
                <a:latin typeface="Calibri"/>
                <a:cs typeface="Calibri"/>
              </a:rPr>
              <a:t>z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ts val="3704"/>
              </a:lnSpc>
              <a:buFont typeface="Calibri"/>
              <a:buAutoNum type="arabicPeriod" startAt="2"/>
              <a:tabLst>
                <a:tab pos="355600" algn="l"/>
              </a:tabLst>
            </a:pPr>
            <a:r>
              <a:rPr sz="3200" b="1" spc="-160" dirty="0">
                <a:latin typeface="Calibri"/>
                <a:cs typeface="Calibri"/>
              </a:rPr>
              <a:t>T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g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dyna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" dirty="0">
                <a:latin typeface="Calibri"/>
                <a:cs typeface="Calibri"/>
              </a:rPr>
              <a:t>cs</a:t>
            </a:r>
            <a:endParaRPr sz="3200">
              <a:latin typeface="Calibri"/>
              <a:cs typeface="Calibri"/>
            </a:endParaRPr>
          </a:p>
          <a:p>
            <a:pPr marL="355600" marR="3089275">
              <a:lnSpc>
                <a:spcPct val="100000"/>
              </a:lnSpc>
              <a:spcBef>
                <a:spcPts val="25"/>
              </a:spcBef>
            </a:pP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ning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20" dirty="0">
                <a:latin typeface="Calibri"/>
                <a:cs typeface="Calibri"/>
              </a:rPr>
              <a:t>ch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dul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; </a:t>
            </a:r>
            <a:r>
              <a:rPr sz="3200" spc="-5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20" dirty="0">
                <a:latin typeface="Calibri"/>
                <a:cs typeface="Calibri"/>
              </a:rPr>
              <a:t>er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5" dirty="0">
                <a:latin typeface="Calibri"/>
                <a:cs typeface="Calibri"/>
              </a:rPr>
              <a:t>z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ts val="3829"/>
              </a:lnSpc>
              <a:buFont typeface="Calibri"/>
              <a:buAutoNum type="arabicPeriod" startAt="3"/>
              <a:tabLst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A</a:t>
            </a:r>
            <a:r>
              <a:rPr sz="3200" b="1" dirty="0">
                <a:latin typeface="Calibri"/>
                <a:cs typeface="Calibri"/>
              </a:rPr>
              <a:t>f</a:t>
            </a:r>
            <a:r>
              <a:rPr sz="3200" b="1" spc="-5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er 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355600" marR="1985010">
              <a:lnSpc>
                <a:spcPts val="3829"/>
              </a:lnSpc>
              <a:spcBef>
                <a:spcPts val="130"/>
              </a:spcBef>
            </a:pP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em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35" dirty="0">
                <a:latin typeface="Calibri"/>
                <a:cs typeface="Calibri"/>
              </a:rPr>
              <a:t>s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2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  <a:r>
              <a:rPr spc="-10" dirty="0"/>
              <a:t> (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55" dirty="0"/>
              <a:t>t</a:t>
            </a:r>
            <a:r>
              <a:rPr dirty="0"/>
              <a:t>o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y)</a:t>
            </a:r>
          </a:p>
        </p:txBody>
      </p:sp>
      <p:sp>
        <p:nvSpPr>
          <p:cNvPr id="3" name="object 3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798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3917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1" y="0"/>
                </a:lnTo>
                <a:lnTo>
                  <a:pt x="567451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3790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86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946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233441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22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79065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0947" y="5143101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26271" y="3927336"/>
            <a:ext cx="3173730" cy="2075814"/>
          </a:xfrm>
          <a:custGeom>
            <a:avLst/>
            <a:gdLst/>
            <a:ahLst/>
            <a:cxnLst/>
            <a:rect l="l" t="t" r="r" b="b"/>
            <a:pathLst>
              <a:path w="3173729" h="2075814">
                <a:moveTo>
                  <a:pt x="18831" y="1746909"/>
                </a:moveTo>
                <a:lnTo>
                  <a:pt x="0" y="1749779"/>
                </a:lnTo>
                <a:lnTo>
                  <a:pt x="2397" y="1765511"/>
                </a:lnTo>
                <a:lnTo>
                  <a:pt x="2645" y="1766348"/>
                </a:lnTo>
                <a:lnTo>
                  <a:pt x="22391" y="1799330"/>
                </a:lnTo>
                <a:lnTo>
                  <a:pt x="57939" y="1829711"/>
                </a:lnTo>
                <a:lnTo>
                  <a:pt x="109007" y="1859238"/>
                </a:lnTo>
                <a:lnTo>
                  <a:pt x="173979" y="1887536"/>
                </a:lnTo>
                <a:lnTo>
                  <a:pt x="211377" y="1901232"/>
                </a:lnTo>
                <a:lnTo>
                  <a:pt x="251877" y="1914608"/>
                </a:lnTo>
                <a:lnTo>
                  <a:pt x="295347" y="1927643"/>
                </a:lnTo>
                <a:lnTo>
                  <a:pt x="341651" y="1940314"/>
                </a:lnTo>
                <a:lnTo>
                  <a:pt x="390653" y="1952595"/>
                </a:lnTo>
                <a:lnTo>
                  <a:pt x="442212" y="1964461"/>
                </a:lnTo>
                <a:lnTo>
                  <a:pt x="496191" y="1975884"/>
                </a:lnTo>
                <a:lnTo>
                  <a:pt x="552448" y="1986836"/>
                </a:lnTo>
                <a:lnTo>
                  <a:pt x="610844" y="1997291"/>
                </a:lnTo>
                <a:lnTo>
                  <a:pt x="671235" y="2007218"/>
                </a:lnTo>
                <a:lnTo>
                  <a:pt x="733482" y="2016591"/>
                </a:lnTo>
                <a:lnTo>
                  <a:pt x="797441" y="2025379"/>
                </a:lnTo>
                <a:lnTo>
                  <a:pt x="862972" y="2033556"/>
                </a:lnTo>
                <a:lnTo>
                  <a:pt x="998120" y="2047951"/>
                </a:lnTo>
                <a:lnTo>
                  <a:pt x="1137902" y="2059557"/>
                </a:lnTo>
                <a:lnTo>
                  <a:pt x="1281117" y="2068136"/>
                </a:lnTo>
                <a:lnTo>
                  <a:pt x="1426626" y="2073455"/>
                </a:lnTo>
                <a:lnTo>
                  <a:pt x="1573289" y="2075282"/>
                </a:lnTo>
                <a:lnTo>
                  <a:pt x="1647085" y="2072280"/>
                </a:lnTo>
                <a:lnTo>
                  <a:pt x="1720987" y="2063361"/>
                </a:lnTo>
                <a:lnTo>
                  <a:pt x="1756796" y="2056233"/>
                </a:lnTo>
                <a:lnTo>
                  <a:pt x="1573526" y="2056233"/>
                </a:lnTo>
                <a:lnTo>
                  <a:pt x="1427322" y="2054418"/>
                </a:lnTo>
                <a:lnTo>
                  <a:pt x="1282256" y="2049120"/>
                </a:lnTo>
                <a:lnTo>
                  <a:pt x="1139478" y="2040572"/>
                </a:lnTo>
                <a:lnTo>
                  <a:pt x="1000138" y="2029008"/>
                </a:lnTo>
                <a:lnTo>
                  <a:pt x="865331" y="2014652"/>
                </a:lnTo>
                <a:lnTo>
                  <a:pt x="800035" y="2006507"/>
                </a:lnTo>
                <a:lnTo>
                  <a:pt x="736319" y="1997753"/>
                </a:lnTo>
                <a:lnTo>
                  <a:pt x="674325" y="1988420"/>
                </a:lnTo>
                <a:lnTo>
                  <a:pt x="614201" y="1978539"/>
                </a:lnTo>
                <a:lnTo>
                  <a:pt x="556089" y="1968137"/>
                </a:lnTo>
                <a:lnTo>
                  <a:pt x="500134" y="1957246"/>
                </a:lnTo>
                <a:lnTo>
                  <a:pt x="446485" y="1945896"/>
                </a:lnTo>
                <a:lnTo>
                  <a:pt x="395283" y="1934116"/>
                </a:lnTo>
                <a:lnTo>
                  <a:pt x="346678" y="1921939"/>
                </a:lnTo>
                <a:lnTo>
                  <a:pt x="300817" y="1909395"/>
                </a:lnTo>
                <a:lnTo>
                  <a:pt x="257724" y="1896477"/>
                </a:lnTo>
                <a:lnTo>
                  <a:pt x="217925" y="1883343"/>
                </a:lnTo>
                <a:lnTo>
                  <a:pt x="181199" y="1869906"/>
                </a:lnTo>
                <a:lnTo>
                  <a:pt x="117970" y="1842428"/>
                </a:lnTo>
                <a:lnTo>
                  <a:pt x="69476" y="1814552"/>
                </a:lnTo>
                <a:lnTo>
                  <a:pt x="36573" y="1786547"/>
                </a:lnTo>
                <a:lnTo>
                  <a:pt x="20901" y="1760489"/>
                </a:lnTo>
                <a:lnTo>
                  <a:pt x="18831" y="1746909"/>
                </a:lnTo>
                <a:close/>
              </a:path>
              <a:path w="3173729" h="2075814">
                <a:moveTo>
                  <a:pt x="3137400" y="0"/>
                </a:moveTo>
                <a:lnTo>
                  <a:pt x="3097527" y="75286"/>
                </a:lnTo>
                <a:lnTo>
                  <a:pt x="3126097" y="75956"/>
                </a:lnTo>
                <a:lnTo>
                  <a:pt x="3125631" y="96140"/>
                </a:lnTo>
                <a:lnTo>
                  <a:pt x="3118965" y="192330"/>
                </a:lnTo>
                <a:lnTo>
                  <a:pt x="3108017" y="288155"/>
                </a:lnTo>
                <a:lnTo>
                  <a:pt x="3092935" y="383426"/>
                </a:lnTo>
                <a:lnTo>
                  <a:pt x="3073857" y="477954"/>
                </a:lnTo>
                <a:lnTo>
                  <a:pt x="3050927" y="571548"/>
                </a:lnTo>
                <a:lnTo>
                  <a:pt x="3024285" y="664018"/>
                </a:lnTo>
                <a:lnTo>
                  <a:pt x="2994077" y="755173"/>
                </a:lnTo>
                <a:lnTo>
                  <a:pt x="2960443" y="844825"/>
                </a:lnTo>
                <a:lnTo>
                  <a:pt x="2923529" y="932783"/>
                </a:lnTo>
                <a:lnTo>
                  <a:pt x="2883476" y="1018857"/>
                </a:lnTo>
                <a:lnTo>
                  <a:pt x="2840429" y="1102856"/>
                </a:lnTo>
                <a:lnTo>
                  <a:pt x="2794530" y="1184589"/>
                </a:lnTo>
                <a:lnTo>
                  <a:pt x="2745926" y="1263869"/>
                </a:lnTo>
                <a:lnTo>
                  <a:pt x="2694760" y="1340505"/>
                </a:lnTo>
                <a:lnTo>
                  <a:pt x="2641177" y="1414306"/>
                </a:lnTo>
                <a:lnTo>
                  <a:pt x="2585319" y="1485084"/>
                </a:lnTo>
                <a:lnTo>
                  <a:pt x="2527335" y="1552648"/>
                </a:lnTo>
                <a:lnTo>
                  <a:pt x="2467368" y="1616810"/>
                </a:lnTo>
                <a:lnTo>
                  <a:pt x="2405566" y="1677379"/>
                </a:lnTo>
                <a:lnTo>
                  <a:pt x="2342074" y="1734170"/>
                </a:lnTo>
                <a:lnTo>
                  <a:pt x="2277037" y="1786992"/>
                </a:lnTo>
                <a:lnTo>
                  <a:pt x="2210602" y="1835660"/>
                </a:lnTo>
                <a:lnTo>
                  <a:pt x="2142917" y="1879986"/>
                </a:lnTo>
                <a:lnTo>
                  <a:pt x="2074129" y="1919784"/>
                </a:lnTo>
                <a:lnTo>
                  <a:pt x="2004381" y="1954871"/>
                </a:lnTo>
                <a:lnTo>
                  <a:pt x="1933821" y="1985063"/>
                </a:lnTo>
                <a:lnTo>
                  <a:pt x="1862592" y="2010178"/>
                </a:lnTo>
                <a:lnTo>
                  <a:pt x="1790837" y="2030033"/>
                </a:lnTo>
                <a:lnTo>
                  <a:pt x="1718696" y="2044450"/>
                </a:lnTo>
                <a:lnTo>
                  <a:pt x="1646307" y="2053246"/>
                </a:lnTo>
                <a:lnTo>
                  <a:pt x="1573526" y="2056233"/>
                </a:lnTo>
                <a:lnTo>
                  <a:pt x="1756796" y="2056233"/>
                </a:lnTo>
                <a:lnTo>
                  <a:pt x="1794563" y="2048715"/>
                </a:lnTo>
                <a:lnTo>
                  <a:pt x="1867667" y="2028539"/>
                </a:lnTo>
                <a:lnTo>
                  <a:pt x="1940151" y="2003031"/>
                </a:lnTo>
                <a:lnTo>
                  <a:pt x="2011870" y="1972387"/>
                </a:lnTo>
                <a:lnTo>
                  <a:pt x="2082685" y="1936804"/>
                </a:lnTo>
                <a:lnTo>
                  <a:pt x="2152454" y="1896477"/>
                </a:lnTo>
                <a:lnTo>
                  <a:pt x="2221036" y="1851598"/>
                </a:lnTo>
                <a:lnTo>
                  <a:pt x="2288292" y="1802362"/>
                </a:lnTo>
                <a:lnTo>
                  <a:pt x="2354082" y="1748959"/>
                </a:lnTo>
                <a:lnTo>
                  <a:pt x="2418265" y="1691580"/>
                </a:lnTo>
                <a:lnTo>
                  <a:pt x="2480701" y="1630417"/>
                </a:lnTo>
                <a:lnTo>
                  <a:pt x="2541252" y="1565657"/>
                </a:lnTo>
                <a:lnTo>
                  <a:pt x="2599775" y="1497492"/>
                </a:lnTo>
                <a:lnTo>
                  <a:pt x="2656130" y="1426109"/>
                </a:lnTo>
                <a:lnTo>
                  <a:pt x="2710174" y="1351699"/>
                </a:lnTo>
                <a:lnTo>
                  <a:pt x="2761769" y="1274450"/>
                </a:lnTo>
                <a:lnTo>
                  <a:pt x="2810771" y="1194548"/>
                </a:lnTo>
                <a:lnTo>
                  <a:pt x="2857038" y="1112184"/>
                </a:lnTo>
                <a:lnTo>
                  <a:pt x="2900429" y="1027546"/>
                </a:lnTo>
                <a:lnTo>
                  <a:pt x="2940800" y="940822"/>
                </a:lnTo>
                <a:lnTo>
                  <a:pt x="2978009" y="852199"/>
                </a:lnTo>
                <a:lnTo>
                  <a:pt x="3011912" y="761866"/>
                </a:lnTo>
                <a:lnTo>
                  <a:pt x="3042368" y="670011"/>
                </a:lnTo>
                <a:lnTo>
                  <a:pt x="3069231" y="576822"/>
                </a:lnTo>
                <a:lnTo>
                  <a:pt x="3092359" y="482488"/>
                </a:lnTo>
                <a:lnTo>
                  <a:pt x="3111607" y="387196"/>
                </a:lnTo>
                <a:lnTo>
                  <a:pt x="3126833" y="291136"/>
                </a:lnTo>
                <a:lnTo>
                  <a:pt x="3137890" y="194494"/>
                </a:lnTo>
                <a:lnTo>
                  <a:pt x="3144635" y="97459"/>
                </a:lnTo>
                <a:lnTo>
                  <a:pt x="3145134" y="76401"/>
                </a:lnTo>
                <a:lnTo>
                  <a:pt x="3173390" y="76401"/>
                </a:lnTo>
                <a:lnTo>
                  <a:pt x="3137400" y="0"/>
                </a:lnTo>
                <a:close/>
              </a:path>
              <a:path w="3173729" h="2075814">
                <a:moveTo>
                  <a:pt x="3173390" y="76401"/>
                </a:moveTo>
                <a:lnTo>
                  <a:pt x="3145134" y="76401"/>
                </a:lnTo>
                <a:lnTo>
                  <a:pt x="3173705" y="77071"/>
                </a:lnTo>
                <a:lnTo>
                  <a:pt x="3173390" y="764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6174" y="3967725"/>
            <a:ext cx="926465" cy="1028700"/>
          </a:xfrm>
          <a:custGeom>
            <a:avLst/>
            <a:gdLst/>
            <a:ahLst/>
            <a:cxnLst/>
            <a:rect l="l" t="t" r="r" b="b"/>
            <a:pathLst>
              <a:path w="926464" h="1028700">
                <a:moveTo>
                  <a:pt x="894881" y="0"/>
                </a:moveTo>
                <a:lnTo>
                  <a:pt x="850087" y="72467"/>
                </a:lnTo>
                <a:lnTo>
                  <a:pt x="878070" y="74993"/>
                </a:lnTo>
                <a:lnTo>
                  <a:pt x="875706" y="93501"/>
                </a:lnTo>
                <a:lnTo>
                  <a:pt x="864011" y="139665"/>
                </a:lnTo>
                <a:lnTo>
                  <a:pt x="848158" y="184762"/>
                </a:lnTo>
                <a:lnTo>
                  <a:pt x="828465" y="228404"/>
                </a:lnTo>
                <a:lnTo>
                  <a:pt x="805253" y="270210"/>
                </a:lnTo>
                <a:lnTo>
                  <a:pt x="778851" y="309793"/>
                </a:lnTo>
                <a:lnTo>
                  <a:pt x="749589" y="346772"/>
                </a:lnTo>
                <a:lnTo>
                  <a:pt x="717801" y="380766"/>
                </a:lnTo>
                <a:lnTo>
                  <a:pt x="683822" y="411398"/>
                </a:lnTo>
                <a:lnTo>
                  <a:pt x="647994" y="438298"/>
                </a:lnTo>
                <a:lnTo>
                  <a:pt x="610659" y="461101"/>
                </a:lnTo>
                <a:lnTo>
                  <a:pt x="572156" y="479450"/>
                </a:lnTo>
                <a:lnTo>
                  <a:pt x="532819" y="493001"/>
                </a:lnTo>
                <a:lnTo>
                  <a:pt x="492968" y="501417"/>
                </a:lnTo>
                <a:lnTo>
                  <a:pt x="408800" y="507490"/>
                </a:lnTo>
                <a:lnTo>
                  <a:pt x="366539" y="516397"/>
                </a:lnTo>
                <a:lnTo>
                  <a:pt x="325065" y="530666"/>
                </a:lnTo>
                <a:lnTo>
                  <a:pt x="284693" y="549892"/>
                </a:lnTo>
                <a:lnTo>
                  <a:pt x="245732" y="573675"/>
                </a:lnTo>
                <a:lnTo>
                  <a:pt x="208487" y="601630"/>
                </a:lnTo>
                <a:lnTo>
                  <a:pt x="173267" y="633375"/>
                </a:lnTo>
                <a:lnTo>
                  <a:pt x="140385" y="668533"/>
                </a:lnTo>
                <a:lnTo>
                  <a:pt x="110154" y="706732"/>
                </a:lnTo>
                <a:lnTo>
                  <a:pt x="82894" y="747603"/>
                </a:lnTo>
                <a:lnTo>
                  <a:pt x="58924" y="790774"/>
                </a:lnTo>
                <a:lnTo>
                  <a:pt x="38571" y="835880"/>
                </a:lnTo>
                <a:lnTo>
                  <a:pt x="22166" y="882554"/>
                </a:lnTo>
                <a:lnTo>
                  <a:pt x="10043" y="930424"/>
                </a:lnTo>
                <a:lnTo>
                  <a:pt x="2540" y="979117"/>
                </a:lnTo>
                <a:lnTo>
                  <a:pt x="0" y="1027230"/>
                </a:lnTo>
                <a:lnTo>
                  <a:pt x="19023" y="1028233"/>
                </a:lnTo>
                <a:lnTo>
                  <a:pt x="21563" y="980122"/>
                </a:lnTo>
                <a:lnTo>
                  <a:pt x="28867" y="933343"/>
                </a:lnTo>
                <a:lnTo>
                  <a:pt x="40628" y="887247"/>
                </a:lnTo>
                <a:lnTo>
                  <a:pt x="56539" y="842213"/>
                </a:lnTo>
                <a:lnTo>
                  <a:pt x="76282" y="798621"/>
                </a:lnTo>
                <a:lnTo>
                  <a:pt x="99542" y="756860"/>
                </a:lnTo>
                <a:lnTo>
                  <a:pt x="125996" y="717313"/>
                </a:lnTo>
                <a:lnTo>
                  <a:pt x="155315" y="680365"/>
                </a:lnTo>
                <a:lnTo>
                  <a:pt x="187172" y="646396"/>
                </a:lnTo>
                <a:lnTo>
                  <a:pt x="221231" y="615789"/>
                </a:lnTo>
                <a:lnTo>
                  <a:pt x="257154" y="588920"/>
                </a:lnTo>
                <a:lnTo>
                  <a:pt x="294603" y="566160"/>
                </a:lnTo>
                <a:lnTo>
                  <a:pt x="333236" y="547875"/>
                </a:lnTo>
                <a:lnTo>
                  <a:pt x="372711" y="534419"/>
                </a:lnTo>
                <a:lnTo>
                  <a:pt x="412697" y="526138"/>
                </a:lnTo>
                <a:lnTo>
                  <a:pt x="494320" y="520419"/>
                </a:lnTo>
                <a:lnTo>
                  <a:pt x="536715" y="511647"/>
                </a:lnTo>
                <a:lnTo>
                  <a:pt x="578328" y="497472"/>
                </a:lnTo>
                <a:lnTo>
                  <a:pt x="618830" y="478309"/>
                </a:lnTo>
                <a:lnTo>
                  <a:pt x="657905" y="454568"/>
                </a:lnTo>
                <a:lnTo>
                  <a:pt x="695246" y="426645"/>
                </a:lnTo>
                <a:lnTo>
                  <a:pt x="730544" y="394925"/>
                </a:lnTo>
                <a:lnTo>
                  <a:pt x="763494" y="359793"/>
                </a:lnTo>
                <a:lnTo>
                  <a:pt x="793783" y="321624"/>
                </a:lnTo>
                <a:lnTo>
                  <a:pt x="821095" y="280790"/>
                </a:lnTo>
                <a:lnTo>
                  <a:pt x="845113" y="237662"/>
                </a:lnTo>
                <a:lnTo>
                  <a:pt x="865516" y="192609"/>
                </a:lnTo>
                <a:lnTo>
                  <a:pt x="881978" y="145996"/>
                </a:lnTo>
                <a:lnTo>
                  <a:pt x="894168" y="98195"/>
                </a:lnTo>
                <a:lnTo>
                  <a:pt x="897006" y="76701"/>
                </a:lnTo>
                <a:lnTo>
                  <a:pt x="924953" y="76701"/>
                </a:lnTo>
                <a:lnTo>
                  <a:pt x="894881" y="0"/>
                </a:lnTo>
                <a:close/>
              </a:path>
              <a:path w="926464" h="1028700">
                <a:moveTo>
                  <a:pt x="924953" y="76701"/>
                </a:moveTo>
                <a:lnTo>
                  <a:pt x="897006" y="76701"/>
                </a:lnTo>
                <a:lnTo>
                  <a:pt x="925978" y="79316"/>
                </a:lnTo>
                <a:lnTo>
                  <a:pt x="924953" y="767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6211" y="3927336"/>
            <a:ext cx="5413375" cy="2162810"/>
          </a:xfrm>
          <a:custGeom>
            <a:avLst/>
            <a:gdLst/>
            <a:ahLst/>
            <a:cxnLst/>
            <a:rect l="l" t="t" r="r" b="b"/>
            <a:pathLst>
              <a:path w="5413375" h="2162810">
                <a:moveTo>
                  <a:pt x="18949" y="1747368"/>
                </a:moveTo>
                <a:lnTo>
                  <a:pt x="0" y="1749321"/>
                </a:lnTo>
                <a:lnTo>
                  <a:pt x="977" y="1758806"/>
                </a:lnTo>
                <a:lnTo>
                  <a:pt x="1165" y="1760034"/>
                </a:lnTo>
                <a:lnTo>
                  <a:pt x="26343" y="1802067"/>
                </a:lnTo>
                <a:lnTo>
                  <a:pt x="64438" y="1831736"/>
                </a:lnTo>
                <a:lnTo>
                  <a:pt x="98146" y="1850827"/>
                </a:lnTo>
                <a:lnTo>
                  <a:pt x="138292" y="1869542"/>
                </a:lnTo>
                <a:lnTo>
                  <a:pt x="184757" y="1887954"/>
                </a:lnTo>
                <a:lnTo>
                  <a:pt x="237037" y="1905966"/>
                </a:lnTo>
                <a:lnTo>
                  <a:pt x="295320" y="1923705"/>
                </a:lnTo>
                <a:lnTo>
                  <a:pt x="359197" y="1941082"/>
                </a:lnTo>
                <a:lnTo>
                  <a:pt x="428439" y="1958070"/>
                </a:lnTo>
                <a:lnTo>
                  <a:pt x="502809" y="1974637"/>
                </a:lnTo>
                <a:lnTo>
                  <a:pt x="582068" y="1990749"/>
                </a:lnTo>
                <a:lnTo>
                  <a:pt x="665979" y="2006373"/>
                </a:lnTo>
                <a:lnTo>
                  <a:pt x="754294" y="2021473"/>
                </a:lnTo>
                <a:lnTo>
                  <a:pt x="846777" y="2036013"/>
                </a:lnTo>
                <a:lnTo>
                  <a:pt x="943180" y="2049958"/>
                </a:lnTo>
                <a:lnTo>
                  <a:pt x="1043263" y="2063269"/>
                </a:lnTo>
                <a:lnTo>
                  <a:pt x="1146778" y="2075912"/>
                </a:lnTo>
                <a:lnTo>
                  <a:pt x="1253482" y="2087848"/>
                </a:lnTo>
                <a:lnTo>
                  <a:pt x="1475480" y="2109458"/>
                </a:lnTo>
                <a:lnTo>
                  <a:pt x="1707297" y="2127802"/>
                </a:lnTo>
                <a:lnTo>
                  <a:pt x="1946973" y="2142585"/>
                </a:lnTo>
                <a:lnTo>
                  <a:pt x="2192505" y="2153510"/>
                </a:lnTo>
                <a:lnTo>
                  <a:pt x="2442010" y="2160285"/>
                </a:lnTo>
                <a:lnTo>
                  <a:pt x="2693488" y="2162610"/>
                </a:lnTo>
                <a:lnTo>
                  <a:pt x="2819587" y="2159487"/>
                </a:lnTo>
                <a:lnTo>
                  <a:pt x="2945580" y="2150232"/>
                </a:lnTo>
                <a:lnTo>
                  <a:pt x="3000694" y="2143561"/>
                </a:lnTo>
                <a:lnTo>
                  <a:pt x="2693663" y="2143561"/>
                </a:lnTo>
                <a:lnTo>
                  <a:pt x="2442527" y="2141242"/>
                </a:lnTo>
                <a:lnTo>
                  <a:pt x="2193350" y="2134479"/>
                </a:lnTo>
                <a:lnTo>
                  <a:pt x="1948064" y="2123567"/>
                </a:lnTo>
                <a:lnTo>
                  <a:pt x="1708717" y="2108805"/>
                </a:lnTo>
                <a:lnTo>
                  <a:pt x="1477238" y="2090489"/>
                </a:lnTo>
                <a:lnTo>
                  <a:pt x="1255600" y="2068916"/>
                </a:lnTo>
                <a:lnTo>
                  <a:pt x="1149087" y="2057002"/>
                </a:lnTo>
                <a:lnTo>
                  <a:pt x="1045773" y="2044385"/>
                </a:lnTo>
                <a:lnTo>
                  <a:pt x="945907" y="2031104"/>
                </a:lnTo>
                <a:lnTo>
                  <a:pt x="849735" y="2017195"/>
                </a:lnTo>
                <a:lnTo>
                  <a:pt x="757505" y="2002696"/>
                </a:lnTo>
                <a:lnTo>
                  <a:pt x="669465" y="1987645"/>
                </a:lnTo>
                <a:lnTo>
                  <a:pt x="585863" y="1972081"/>
                </a:lnTo>
                <a:lnTo>
                  <a:pt x="506950" y="1956042"/>
                </a:lnTo>
                <a:lnTo>
                  <a:pt x="432978" y="1939568"/>
                </a:lnTo>
                <a:lnTo>
                  <a:pt x="364197" y="1922700"/>
                </a:lnTo>
                <a:lnTo>
                  <a:pt x="300865" y="1905480"/>
                </a:lnTo>
                <a:lnTo>
                  <a:pt x="243171" y="1887930"/>
                </a:lnTo>
                <a:lnTo>
                  <a:pt x="191482" y="1870133"/>
                </a:lnTo>
                <a:lnTo>
                  <a:pt x="146053" y="1852145"/>
                </a:lnTo>
                <a:lnTo>
                  <a:pt x="107153" y="1834041"/>
                </a:lnTo>
                <a:lnTo>
                  <a:pt x="61714" y="1806950"/>
                </a:lnTo>
                <a:lnTo>
                  <a:pt x="32650" y="1780738"/>
                </a:lnTo>
                <a:lnTo>
                  <a:pt x="19832" y="1755925"/>
                </a:lnTo>
                <a:lnTo>
                  <a:pt x="18949" y="1747368"/>
                </a:lnTo>
                <a:close/>
              </a:path>
              <a:path w="5413375" h="2162810">
                <a:moveTo>
                  <a:pt x="5377676" y="0"/>
                </a:moveTo>
                <a:lnTo>
                  <a:pt x="5337134" y="74928"/>
                </a:lnTo>
                <a:lnTo>
                  <a:pt x="5365483" y="75845"/>
                </a:lnTo>
                <a:lnTo>
                  <a:pt x="5364303" y="99985"/>
                </a:lnTo>
                <a:lnTo>
                  <a:pt x="5359527" y="150022"/>
                </a:lnTo>
                <a:lnTo>
                  <a:pt x="5352887" y="199993"/>
                </a:lnTo>
                <a:lnTo>
                  <a:pt x="5344415" y="249875"/>
                </a:lnTo>
                <a:lnTo>
                  <a:pt x="5334140" y="299642"/>
                </a:lnTo>
                <a:lnTo>
                  <a:pt x="5322093" y="349272"/>
                </a:lnTo>
                <a:lnTo>
                  <a:pt x="5308304" y="398741"/>
                </a:lnTo>
                <a:lnTo>
                  <a:pt x="5292801" y="448024"/>
                </a:lnTo>
                <a:lnTo>
                  <a:pt x="5275615" y="497093"/>
                </a:lnTo>
                <a:lnTo>
                  <a:pt x="5256776" y="545928"/>
                </a:lnTo>
                <a:lnTo>
                  <a:pt x="5236315" y="594500"/>
                </a:lnTo>
                <a:lnTo>
                  <a:pt x="5214260" y="642788"/>
                </a:lnTo>
                <a:lnTo>
                  <a:pt x="5190707" y="690648"/>
                </a:lnTo>
                <a:lnTo>
                  <a:pt x="5138908" y="785580"/>
                </a:lnTo>
                <a:lnTo>
                  <a:pt x="5081223" y="878966"/>
                </a:lnTo>
                <a:lnTo>
                  <a:pt x="5017894" y="970611"/>
                </a:lnTo>
                <a:lnTo>
                  <a:pt x="4949164" y="1060314"/>
                </a:lnTo>
                <a:lnTo>
                  <a:pt x="4875278" y="1147872"/>
                </a:lnTo>
                <a:lnTo>
                  <a:pt x="4796482" y="1233089"/>
                </a:lnTo>
                <a:lnTo>
                  <a:pt x="4713022" y="1315765"/>
                </a:lnTo>
                <a:lnTo>
                  <a:pt x="4625140" y="1395702"/>
                </a:lnTo>
                <a:lnTo>
                  <a:pt x="4533087" y="1472697"/>
                </a:lnTo>
                <a:lnTo>
                  <a:pt x="4437105" y="1546555"/>
                </a:lnTo>
                <a:lnTo>
                  <a:pt x="4337444" y="1617077"/>
                </a:lnTo>
                <a:lnTo>
                  <a:pt x="4234348" y="1684064"/>
                </a:lnTo>
                <a:lnTo>
                  <a:pt x="4127976" y="1747368"/>
                </a:lnTo>
                <a:lnTo>
                  <a:pt x="4018840" y="1806645"/>
                </a:lnTo>
                <a:lnTo>
                  <a:pt x="3906921" y="1861843"/>
                </a:lnTo>
                <a:lnTo>
                  <a:pt x="3792555" y="1912716"/>
                </a:lnTo>
                <a:lnTo>
                  <a:pt x="3675988" y="1959068"/>
                </a:lnTo>
                <a:lnTo>
                  <a:pt x="3557466" y="2000702"/>
                </a:lnTo>
                <a:lnTo>
                  <a:pt x="3437238" y="2037421"/>
                </a:lnTo>
                <a:lnTo>
                  <a:pt x="3315550" y="2069030"/>
                </a:lnTo>
                <a:lnTo>
                  <a:pt x="3192647" y="2095332"/>
                </a:lnTo>
                <a:lnTo>
                  <a:pt x="3068777" y="2116131"/>
                </a:lnTo>
                <a:lnTo>
                  <a:pt x="2944183" y="2131233"/>
                </a:lnTo>
                <a:lnTo>
                  <a:pt x="2819115" y="2140443"/>
                </a:lnTo>
                <a:lnTo>
                  <a:pt x="2693663" y="2143561"/>
                </a:lnTo>
                <a:lnTo>
                  <a:pt x="3000694" y="2143561"/>
                </a:lnTo>
                <a:lnTo>
                  <a:pt x="3071067" y="2135043"/>
                </a:lnTo>
                <a:lnTo>
                  <a:pt x="3195800" y="2114119"/>
                </a:lnTo>
                <a:lnTo>
                  <a:pt x="3319534" y="2087658"/>
                </a:lnTo>
                <a:lnTo>
                  <a:pt x="3442027" y="2055860"/>
                </a:lnTo>
                <a:lnTo>
                  <a:pt x="3563030" y="2018921"/>
                </a:lnTo>
                <a:lnTo>
                  <a:pt x="3682300" y="1977042"/>
                </a:lnTo>
                <a:lnTo>
                  <a:pt x="3799593" y="1930418"/>
                </a:lnTo>
                <a:lnTo>
                  <a:pt x="3914663" y="1879249"/>
                </a:lnTo>
                <a:lnTo>
                  <a:pt x="4027265" y="1823730"/>
                </a:lnTo>
                <a:lnTo>
                  <a:pt x="4137155" y="1764060"/>
                </a:lnTo>
                <a:lnTo>
                  <a:pt x="4244091" y="1700435"/>
                </a:lnTo>
                <a:lnTo>
                  <a:pt x="4347822" y="1633052"/>
                </a:lnTo>
                <a:lnTo>
                  <a:pt x="4448108" y="1562106"/>
                </a:lnTo>
                <a:lnTo>
                  <a:pt x="4544703" y="1487796"/>
                </a:lnTo>
                <a:lnTo>
                  <a:pt x="4637361" y="1410314"/>
                </a:lnTo>
                <a:lnTo>
                  <a:pt x="4725838" y="1329858"/>
                </a:lnTo>
                <a:lnTo>
                  <a:pt x="4809888" y="1246625"/>
                </a:lnTo>
                <a:lnTo>
                  <a:pt x="4889265" y="1160806"/>
                </a:lnTo>
                <a:lnTo>
                  <a:pt x="4963722" y="1072600"/>
                </a:lnTo>
                <a:lnTo>
                  <a:pt x="5033015" y="982198"/>
                </a:lnTo>
                <a:lnTo>
                  <a:pt x="5096894" y="889798"/>
                </a:lnTo>
                <a:lnTo>
                  <a:pt x="5155115" y="795592"/>
                </a:lnTo>
                <a:lnTo>
                  <a:pt x="5207427" y="699776"/>
                </a:lnTo>
                <a:lnTo>
                  <a:pt x="5231352" y="651202"/>
                </a:lnTo>
                <a:lnTo>
                  <a:pt x="5253643" y="602416"/>
                </a:lnTo>
                <a:lnTo>
                  <a:pt x="5274331" y="553325"/>
                </a:lnTo>
                <a:lnTo>
                  <a:pt x="5293387" y="503951"/>
                </a:lnTo>
                <a:lnTo>
                  <a:pt x="5310780" y="454322"/>
                </a:lnTo>
                <a:lnTo>
                  <a:pt x="5326475" y="404460"/>
                </a:lnTo>
                <a:lnTo>
                  <a:pt x="5340443" y="354390"/>
                </a:lnTo>
                <a:lnTo>
                  <a:pt x="5352652" y="304138"/>
                </a:lnTo>
                <a:lnTo>
                  <a:pt x="5363071" y="253728"/>
                </a:lnTo>
                <a:lnTo>
                  <a:pt x="5371668" y="203184"/>
                </a:lnTo>
                <a:lnTo>
                  <a:pt x="5378410" y="152533"/>
                </a:lnTo>
                <a:lnTo>
                  <a:pt x="5383268" y="101799"/>
                </a:lnTo>
                <a:lnTo>
                  <a:pt x="5384519" y="76461"/>
                </a:lnTo>
                <a:lnTo>
                  <a:pt x="5412867" y="76461"/>
                </a:lnTo>
                <a:lnTo>
                  <a:pt x="5377676" y="0"/>
                </a:lnTo>
                <a:close/>
              </a:path>
              <a:path w="5413375" h="2162810">
                <a:moveTo>
                  <a:pt x="5412867" y="76461"/>
                </a:moveTo>
                <a:lnTo>
                  <a:pt x="5384519" y="76461"/>
                </a:lnTo>
                <a:lnTo>
                  <a:pt x="5413294" y="77391"/>
                </a:lnTo>
                <a:lnTo>
                  <a:pt x="5412867" y="7646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6224" y="4226058"/>
            <a:ext cx="8132445" cy="2007870"/>
          </a:xfrm>
          <a:custGeom>
            <a:avLst/>
            <a:gdLst/>
            <a:ahLst/>
            <a:cxnLst/>
            <a:rect l="l" t="t" r="r" b="b"/>
            <a:pathLst>
              <a:path w="8132445" h="2007870">
                <a:moveTo>
                  <a:pt x="18925" y="1448537"/>
                </a:moveTo>
                <a:lnTo>
                  <a:pt x="0" y="1450707"/>
                </a:lnTo>
                <a:lnTo>
                  <a:pt x="1550" y="1464237"/>
                </a:lnTo>
                <a:lnTo>
                  <a:pt x="1701" y="1464906"/>
                </a:lnTo>
                <a:lnTo>
                  <a:pt x="25180" y="1506853"/>
                </a:lnTo>
                <a:lnTo>
                  <a:pt x="55083" y="1533880"/>
                </a:lnTo>
                <a:lnTo>
                  <a:pt x="95365" y="1560049"/>
                </a:lnTo>
                <a:lnTo>
                  <a:pt x="145717" y="1585676"/>
                </a:lnTo>
                <a:lnTo>
                  <a:pt x="205861" y="1610881"/>
                </a:lnTo>
                <a:lnTo>
                  <a:pt x="275494" y="1635691"/>
                </a:lnTo>
                <a:lnTo>
                  <a:pt x="313767" y="1647946"/>
                </a:lnTo>
                <a:lnTo>
                  <a:pt x="354288" y="1660097"/>
                </a:lnTo>
                <a:lnTo>
                  <a:pt x="397013" y="1672138"/>
                </a:lnTo>
                <a:lnTo>
                  <a:pt x="441899" y="1684067"/>
                </a:lnTo>
                <a:lnTo>
                  <a:pt x="488903" y="1695877"/>
                </a:lnTo>
                <a:lnTo>
                  <a:pt x="537978" y="1707564"/>
                </a:lnTo>
                <a:lnTo>
                  <a:pt x="589080" y="1719122"/>
                </a:lnTo>
                <a:lnTo>
                  <a:pt x="642165" y="1730545"/>
                </a:lnTo>
                <a:lnTo>
                  <a:pt x="697186" y="1741827"/>
                </a:lnTo>
                <a:lnTo>
                  <a:pt x="812858" y="1763947"/>
                </a:lnTo>
                <a:lnTo>
                  <a:pt x="935732" y="1785433"/>
                </a:lnTo>
                <a:lnTo>
                  <a:pt x="1065441" y="1806236"/>
                </a:lnTo>
                <a:lnTo>
                  <a:pt x="1271987" y="1836051"/>
                </a:lnTo>
                <a:lnTo>
                  <a:pt x="1417176" y="1854933"/>
                </a:lnTo>
                <a:lnTo>
                  <a:pt x="1723826" y="1890082"/>
                </a:lnTo>
                <a:lnTo>
                  <a:pt x="2049710" y="1921410"/>
                </a:lnTo>
                <a:lnTo>
                  <a:pt x="2391874" y="1948516"/>
                </a:lnTo>
                <a:lnTo>
                  <a:pt x="2747360" y="1971001"/>
                </a:lnTo>
                <a:lnTo>
                  <a:pt x="3113211" y="1988463"/>
                </a:lnTo>
                <a:lnTo>
                  <a:pt x="3299099" y="1995184"/>
                </a:lnTo>
                <a:lnTo>
                  <a:pt x="3674912" y="2004358"/>
                </a:lnTo>
                <a:lnTo>
                  <a:pt x="4053768" y="2007507"/>
                </a:lnTo>
                <a:lnTo>
                  <a:pt x="4243471" y="2004610"/>
                </a:lnTo>
                <a:lnTo>
                  <a:pt x="4432903" y="1996034"/>
                </a:lnTo>
                <a:lnTo>
                  <a:pt x="4534506" y="1988457"/>
                </a:lnTo>
                <a:lnTo>
                  <a:pt x="4053848" y="1988457"/>
                </a:lnTo>
                <a:lnTo>
                  <a:pt x="3675377" y="1985314"/>
                </a:lnTo>
                <a:lnTo>
                  <a:pt x="3299787" y="1976147"/>
                </a:lnTo>
                <a:lnTo>
                  <a:pt x="2930156" y="1961360"/>
                </a:lnTo>
                <a:lnTo>
                  <a:pt x="2569414" y="1941354"/>
                </a:lnTo>
                <a:lnTo>
                  <a:pt x="2220525" y="1916531"/>
                </a:lnTo>
                <a:lnTo>
                  <a:pt x="1886455" y="1887294"/>
                </a:lnTo>
                <a:lnTo>
                  <a:pt x="1570174" y="1854045"/>
                </a:lnTo>
                <a:lnTo>
                  <a:pt x="1419633" y="1836042"/>
                </a:lnTo>
                <a:lnTo>
                  <a:pt x="1274654" y="1817188"/>
                </a:lnTo>
                <a:lnTo>
                  <a:pt x="1068395" y="1787417"/>
                </a:lnTo>
                <a:lnTo>
                  <a:pt x="938944" y="1766656"/>
                </a:lnTo>
                <a:lnTo>
                  <a:pt x="816359" y="1745221"/>
                </a:lnTo>
                <a:lnTo>
                  <a:pt x="701013" y="1723166"/>
                </a:lnTo>
                <a:lnTo>
                  <a:pt x="646172" y="1711921"/>
                </a:lnTo>
                <a:lnTo>
                  <a:pt x="593281" y="1700541"/>
                </a:lnTo>
                <a:lnTo>
                  <a:pt x="542390" y="1689032"/>
                </a:lnTo>
                <a:lnTo>
                  <a:pt x="493544" y="1677402"/>
                </a:lnTo>
                <a:lnTo>
                  <a:pt x="446792" y="1665656"/>
                </a:lnTo>
                <a:lnTo>
                  <a:pt x="402181" y="1653803"/>
                </a:lnTo>
                <a:lnTo>
                  <a:pt x="359759" y="1641849"/>
                </a:lnTo>
                <a:lnTo>
                  <a:pt x="319576" y="1629803"/>
                </a:lnTo>
                <a:lnTo>
                  <a:pt x="281680" y="1617674"/>
                </a:lnTo>
                <a:lnTo>
                  <a:pt x="212954" y="1593201"/>
                </a:lnTo>
                <a:lnTo>
                  <a:pt x="153996" y="1568519"/>
                </a:lnTo>
                <a:lnTo>
                  <a:pt x="105239" y="1543758"/>
                </a:lnTo>
                <a:lnTo>
                  <a:pt x="67147" y="1519137"/>
                </a:lnTo>
                <a:lnTo>
                  <a:pt x="30518" y="1482830"/>
                </a:lnTo>
                <a:lnTo>
                  <a:pt x="20281" y="1460366"/>
                </a:lnTo>
                <a:lnTo>
                  <a:pt x="18925" y="1448537"/>
                </a:lnTo>
                <a:close/>
              </a:path>
              <a:path w="8132445" h="2007870">
                <a:moveTo>
                  <a:pt x="8098155" y="0"/>
                </a:moveTo>
                <a:lnTo>
                  <a:pt x="8055895" y="73974"/>
                </a:lnTo>
                <a:lnTo>
                  <a:pt x="8084155" y="75540"/>
                </a:lnTo>
                <a:lnTo>
                  <a:pt x="8082880" y="92163"/>
                </a:lnTo>
                <a:lnTo>
                  <a:pt x="8075722" y="138370"/>
                </a:lnTo>
                <a:lnTo>
                  <a:pt x="8065770" y="184533"/>
                </a:lnTo>
                <a:lnTo>
                  <a:pt x="8053062" y="230633"/>
                </a:lnTo>
                <a:lnTo>
                  <a:pt x="8037640" y="276649"/>
                </a:lnTo>
                <a:lnTo>
                  <a:pt x="8019550" y="322558"/>
                </a:lnTo>
                <a:lnTo>
                  <a:pt x="7998833" y="368336"/>
                </a:lnTo>
                <a:lnTo>
                  <a:pt x="7975531" y="413961"/>
                </a:lnTo>
                <a:lnTo>
                  <a:pt x="7949689" y="459409"/>
                </a:lnTo>
                <a:lnTo>
                  <a:pt x="7921350" y="504654"/>
                </a:lnTo>
                <a:lnTo>
                  <a:pt x="7890558" y="549672"/>
                </a:lnTo>
                <a:lnTo>
                  <a:pt x="7857359" y="594440"/>
                </a:lnTo>
                <a:lnTo>
                  <a:pt x="7821797" y="638931"/>
                </a:lnTo>
                <a:lnTo>
                  <a:pt x="7783920" y="683122"/>
                </a:lnTo>
                <a:lnTo>
                  <a:pt x="7743770" y="726988"/>
                </a:lnTo>
                <a:lnTo>
                  <a:pt x="7701395" y="770505"/>
                </a:lnTo>
                <a:lnTo>
                  <a:pt x="7656840" y="813648"/>
                </a:lnTo>
                <a:lnTo>
                  <a:pt x="7610152" y="856394"/>
                </a:lnTo>
                <a:lnTo>
                  <a:pt x="7561376" y="898716"/>
                </a:lnTo>
                <a:lnTo>
                  <a:pt x="7510559" y="940593"/>
                </a:lnTo>
                <a:lnTo>
                  <a:pt x="7457748" y="982000"/>
                </a:lnTo>
                <a:lnTo>
                  <a:pt x="7402988" y="1022915"/>
                </a:lnTo>
                <a:lnTo>
                  <a:pt x="7346327" y="1063311"/>
                </a:lnTo>
                <a:lnTo>
                  <a:pt x="7287811" y="1103166"/>
                </a:lnTo>
                <a:lnTo>
                  <a:pt x="7227484" y="1142457"/>
                </a:lnTo>
                <a:lnTo>
                  <a:pt x="7165397" y="1181160"/>
                </a:lnTo>
                <a:lnTo>
                  <a:pt x="7101593" y="1219253"/>
                </a:lnTo>
                <a:lnTo>
                  <a:pt x="7036120" y="1256709"/>
                </a:lnTo>
                <a:lnTo>
                  <a:pt x="6969095" y="1293470"/>
                </a:lnTo>
                <a:lnTo>
                  <a:pt x="6830218" y="1365005"/>
                </a:lnTo>
                <a:lnTo>
                  <a:pt x="6685408" y="1433628"/>
                </a:lnTo>
                <a:lnTo>
                  <a:pt x="6535035" y="1499155"/>
                </a:lnTo>
                <a:lnTo>
                  <a:pt x="6379474" y="1561401"/>
                </a:lnTo>
                <a:lnTo>
                  <a:pt x="6219094" y="1620181"/>
                </a:lnTo>
                <a:lnTo>
                  <a:pt x="6054269" y="1675312"/>
                </a:lnTo>
                <a:lnTo>
                  <a:pt x="5885367" y="1726609"/>
                </a:lnTo>
                <a:lnTo>
                  <a:pt x="5712764" y="1773890"/>
                </a:lnTo>
                <a:lnTo>
                  <a:pt x="5536829" y="1816971"/>
                </a:lnTo>
                <a:lnTo>
                  <a:pt x="5357931" y="1855668"/>
                </a:lnTo>
                <a:lnTo>
                  <a:pt x="5176447" y="1889800"/>
                </a:lnTo>
                <a:lnTo>
                  <a:pt x="4992744" y="1919181"/>
                </a:lnTo>
                <a:lnTo>
                  <a:pt x="4807195" y="1943631"/>
                </a:lnTo>
                <a:lnTo>
                  <a:pt x="4620169" y="1962966"/>
                </a:lnTo>
                <a:lnTo>
                  <a:pt x="4432042" y="1977004"/>
                </a:lnTo>
                <a:lnTo>
                  <a:pt x="4243180" y="1985562"/>
                </a:lnTo>
                <a:lnTo>
                  <a:pt x="4053848" y="1988457"/>
                </a:lnTo>
                <a:lnTo>
                  <a:pt x="4534506" y="1988457"/>
                </a:lnTo>
                <a:lnTo>
                  <a:pt x="4621587" y="1981963"/>
                </a:lnTo>
                <a:lnTo>
                  <a:pt x="4809153" y="1962580"/>
                </a:lnTo>
                <a:lnTo>
                  <a:pt x="4995232" y="1938068"/>
                </a:lnTo>
                <a:lnTo>
                  <a:pt x="5179456" y="1908611"/>
                </a:lnTo>
                <a:lnTo>
                  <a:pt x="5361453" y="1874390"/>
                </a:lnTo>
                <a:lnTo>
                  <a:pt x="5540856" y="1835590"/>
                </a:lnTo>
                <a:lnTo>
                  <a:pt x="5717294" y="1792394"/>
                </a:lnTo>
                <a:lnTo>
                  <a:pt x="5890400" y="1744982"/>
                </a:lnTo>
                <a:lnTo>
                  <a:pt x="6059805" y="1693540"/>
                </a:lnTo>
                <a:lnTo>
                  <a:pt x="6225137" y="1638247"/>
                </a:lnTo>
                <a:lnTo>
                  <a:pt x="6386029" y="1579287"/>
                </a:lnTo>
                <a:lnTo>
                  <a:pt x="6542112" y="1516842"/>
                </a:lnTo>
                <a:lnTo>
                  <a:pt x="6693018" y="1451092"/>
                </a:lnTo>
                <a:lnTo>
                  <a:pt x="6838375" y="1382220"/>
                </a:lnTo>
                <a:lnTo>
                  <a:pt x="6977818" y="1310406"/>
                </a:lnTo>
                <a:lnTo>
                  <a:pt x="7045279" y="1273412"/>
                </a:lnTo>
                <a:lnTo>
                  <a:pt x="7111052" y="1235788"/>
                </a:lnTo>
                <a:lnTo>
                  <a:pt x="7175162" y="1197518"/>
                </a:lnTo>
                <a:lnTo>
                  <a:pt x="7237562" y="1158624"/>
                </a:lnTo>
                <a:lnTo>
                  <a:pt x="7298207" y="1119130"/>
                </a:lnTo>
                <a:lnTo>
                  <a:pt x="7357050" y="1079056"/>
                </a:lnTo>
                <a:lnTo>
                  <a:pt x="7414046" y="1038426"/>
                </a:lnTo>
                <a:lnTo>
                  <a:pt x="7469150" y="997262"/>
                </a:lnTo>
                <a:lnTo>
                  <a:pt x="7522312" y="955586"/>
                </a:lnTo>
                <a:lnTo>
                  <a:pt x="7573491" y="913418"/>
                </a:lnTo>
                <a:lnTo>
                  <a:pt x="7622636" y="870783"/>
                </a:lnTo>
                <a:lnTo>
                  <a:pt x="7669703" y="827699"/>
                </a:lnTo>
                <a:lnTo>
                  <a:pt x="7714646" y="784191"/>
                </a:lnTo>
                <a:lnTo>
                  <a:pt x="7757417" y="740280"/>
                </a:lnTo>
                <a:lnTo>
                  <a:pt x="7797971" y="695985"/>
                </a:lnTo>
                <a:lnTo>
                  <a:pt x="7836260" y="651330"/>
                </a:lnTo>
                <a:lnTo>
                  <a:pt x="7872239" y="606336"/>
                </a:lnTo>
                <a:lnTo>
                  <a:pt x="7905859" y="561022"/>
                </a:lnTo>
                <a:lnTo>
                  <a:pt x="7937072" y="515411"/>
                </a:lnTo>
                <a:lnTo>
                  <a:pt x="7965832" y="469524"/>
                </a:lnTo>
                <a:lnTo>
                  <a:pt x="7992089" y="423381"/>
                </a:lnTo>
                <a:lnTo>
                  <a:pt x="8015796" y="377004"/>
                </a:lnTo>
                <a:lnTo>
                  <a:pt x="8036905" y="330415"/>
                </a:lnTo>
                <a:lnTo>
                  <a:pt x="8055363" y="283636"/>
                </a:lnTo>
                <a:lnTo>
                  <a:pt x="8071123" y="236691"/>
                </a:lnTo>
                <a:lnTo>
                  <a:pt x="8084132" y="189600"/>
                </a:lnTo>
                <a:lnTo>
                  <a:pt x="8094343" y="142391"/>
                </a:lnTo>
                <a:lnTo>
                  <a:pt x="8101704" y="95086"/>
                </a:lnTo>
                <a:lnTo>
                  <a:pt x="8103158" y="76594"/>
                </a:lnTo>
                <a:lnTo>
                  <a:pt x="8131287" y="76594"/>
                </a:lnTo>
                <a:lnTo>
                  <a:pt x="8098155" y="0"/>
                </a:lnTo>
                <a:close/>
              </a:path>
              <a:path w="8132445" h="2007870">
                <a:moveTo>
                  <a:pt x="8131287" y="76594"/>
                </a:moveTo>
                <a:lnTo>
                  <a:pt x="8103158" y="76594"/>
                </a:lnTo>
                <a:lnTo>
                  <a:pt x="8131978" y="78192"/>
                </a:lnTo>
                <a:lnTo>
                  <a:pt x="8131287" y="7659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914644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74527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14650" y="1587219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160269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0151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60278" y="2624382"/>
            <a:ext cx="76200" cy="469265"/>
          </a:xfrm>
          <a:custGeom>
            <a:avLst/>
            <a:gdLst/>
            <a:ahLst/>
            <a:cxnLst/>
            <a:rect l="l" t="t" r="r" b="b"/>
            <a:pathLst>
              <a:path w="76200" h="469264">
                <a:moveTo>
                  <a:pt x="47625" y="76200"/>
                </a:moveTo>
                <a:lnTo>
                  <a:pt x="28575" y="76200"/>
                </a:lnTo>
                <a:lnTo>
                  <a:pt x="28575" y="468676"/>
                </a:lnTo>
                <a:lnTo>
                  <a:pt x="47625" y="468676"/>
                </a:lnTo>
                <a:lnTo>
                  <a:pt x="47625" y="76200"/>
                </a:lnTo>
                <a:close/>
              </a:path>
              <a:path w="76200" h="4692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508899" y="1825556"/>
            <a:ext cx="567690" cy="560705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55248" y="1789399"/>
            <a:ext cx="567690" cy="560705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74043" y="1789399"/>
            <a:ext cx="567690" cy="560705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392841" y="1789399"/>
            <a:ext cx="567690" cy="560705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L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982101" y="2067784"/>
            <a:ext cx="527050" cy="76200"/>
          </a:xfrm>
          <a:custGeom>
            <a:avLst/>
            <a:gdLst/>
            <a:ahLst/>
            <a:cxnLst/>
            <a:rect l="l" t="t" r="r" b="b"/>
            <a:pathLst>
              <a:path w="527050" h="76200">
                <a:moveTo>
                  <a:pt x="0" y="28573"/>
                </a:moveTo>
                <a:lnTo>
                  <a:pt x="0" y="47623"/>
                </a:lnTo>
                <a:lnTo>
                  <a:pt x="450463" y="47625"/>
                </a:lnTo>
                <a:lnTo>
                  <a:pt x="450463" y="76200"/>
                </a:lnTo>
                <a:lnTo>
                  <a:pt x="526663" y="38100"/>
                </a:lnTo>
                <a:lnTo>
                  <a:pt x="507613" y="28575"/>
                </a:lnTo>
                <a:lnTo>
                  <a:pt x="0" y="28573"/>
                </a:lnTo>
                <a:close/>
              </a:path>
              <a:path w="527050" h="76200">
                <a:moveTo>
                  <a:pt x="450463" y="0"/>
                </a:moveTo>
                <a:lnTo>
                  <a:pt x="450463" y="28575"/>
                </a:lnTo>
                <a:lnTo>
                  <a:pt x="507613" y="28575"/>
                </a:lnTo>
                <a:lnTo>
                  <a:pt x="45046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41980" y="2031627"/>
            <a:ext cx="513715" cy="76200"/>
          </a:xfrm>
          <a:custGeom>
            <a:avLst/>
            <a:gdLst/>
            <a:ahLst/>
            <a:cxnLst/>
            <a:rect l="l" t="t" r="r" b="b"/>
            <a:pathLst>
              <a:path w="513715" h="76200">
                <a:moveTo>
                  <a:pt x="0" y="28573"/>
                </a:moveTo>
                <a:lnTo>
                  <a:pt x="0" y="47623"/>
                </a:lnTo>
                <a:lnTo>
                  <a:pt x="437266" y="47625"/>
                </a:lnTo>
                <a:lnTo>
                  <a:pt x="437266" y="76200"/>
                </a:lnTo>
                <a:lnTo>
                  <a:pt x="513466" y="38100"/>
                </a:lnTo>
                <a:lnTo>
                  <a:pt x="494416" y="28575"/>
                </a:lnTo>
                <a:lnTo>
                  <a:pt x="0" y="28573"/>
                </a:lnTo>
                <a:close/>
              </a:path>
              <a:path w="513715" h="76200">
                <a:moveTo>
                  <a:pt x="437266" y="0"/>
                </a:moveTo>
                <a:lnTo>
                  <a:pt x="437266" y="28575"/>
                </a:lnTo>
                <a:lnTo>
                  <a:pt x="494416" y="28575"/>
                </a:lnTo>
                <a:lnTo>
                  <a:pt x="43726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82097" y="2031627"/>
            <a:ext cx="592455" cy="76200"/>
          </a:xfrm>
          <a:custGeom>
            <a:avLst/>
            <a:gdLst/>
            <a:ahLst/>
            <a:cxnLst/>
            <a:rect l="l" t="t" r="r" b="b"/>
            <a:pathLst>
              <a:path w="592454" h="76200">
                <a:moveTo>
                  <a:pt x="0" y="28573"/>
                </a:moveTo>
                <a:lnTo>
                  <a:pt x="0" y="47623"/>
                </a:lnTo>
                <a:lnTo>
                  <a:pt x="515645" y="47625"/>
                </a:lnTo>
                <a:lnTo>
                  <a:pt x="515645" y="76200"/>
                </a:lnTo>
                <a:lnTo>
                  <a:pt x="591845" y="38100"/>
                </a:lnTo>
                <a:lnTo>
                  <a:pt x="572795" y="28575"/>
                </a:lnTo>
                <a:lnTo>
                  <a:pt x="0" y="28573"/>
                </a:lnTo>
                <a:close/>
              </a:path>
              <a:path w="592454" h="76200">
                <a:moveTo>
                  <a:pt x="515645" y="0"/>
                </a:moveTo>
                <a:lnTo>
                  <a:pt x="515645" y="28575"/>
                </a:lnTo>
                <a:lnTo>
                  <a:pt x="572795" y="28575"/>
                </a:lnTo>
                <a:lnTo>
                  <a:pt x="51564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800892" y="2031627"/>
            <a:ext cx="592455" cy="76200"/>
          </a:xfrm>
          <a:custGeom>
            <a:avLst/>
            <a:gdLst/>
            <a:ahLst/>
            <a:cxnLst/>
            <a:rect l="l" t="t" r="r" b="b"/>
            <a:pathLst>
              <a:path w="592454" h="76200">
                <a:moveTo>
                  <a:pt x="0" y="28573"/>
                </a:moveTo>
                <a:lnTo>
                  <a:pt x="0" y="47623"/>
                </a:lnTo>
                <a:lnTo>
                  <a:pt x="515646" y="47625"/>
                </a:lnTo>
                <a:lnTo>
                  <a:pt x="515646" y="76200"/>
                </a:lnTo>
                <a:lnTo>
                  <a:pt x="591846" y="38100"/>
                </a:lnTo>
                <a:lnTo>
                  <a:pt x="572796" y="28575"/>
                </a:lnTo>
                <a:lnTo>
                  <a:pt x="0" y="28573"/>
                </a:lnTo>
                <a:close/>
              </a:path>
              <a:path w="592454" h="76200">
                <a:moveTo>
                  <a:pt x="515646" y="0"/>
                </a:moveTo>
                <a:lnTo>
                  <a:pt x="515646" y="28575"/>
                </a:lnTo>
                <a:lnTo>
                  <a:pt x="572796" y="28575"/>
                </a:lnTo>
                <a:lnTo>
                  <a:pt x="51564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40</a:t>
            </a:fld>
            <a:endParaRPr spc="-15" dirty="0"/>
          </a:p>
        </p:txBody>
      </p:sp>
      <p:sp>
        <p:nvSpPr>
          <p:cNvPr id="57" name="object 5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  <a:r>
              <a:rPr spc="-10" dirty="0"/>
              <a:t> (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55" dirty="0"/>
              <a:t>t</a:t>
            </a:r>
            <a:r>
              <a:rPr dirty="0"/>
              <a:t>o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y)</a:t>
            </a:r>
          </a:p>
        </p:txBody>
      </p:sp>
      <p:sp>
        <p:nvSpPr>
          <p:cNvPr id="3" name="object 3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798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3917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1" y="0"/>
                </a:lnTo>
                <a:lnTo>
                  <a:pt x="567451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3790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86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946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33441" y="1551062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90" h="1037589">
                <a:moveTo>
                  <a:pt x="0" y="0"/>
                </a:moveTo>
                <a:lnTo>
                  <a:pt x="567452" y="0"/>
                </a:lnTo>
                <a:lnTo>
                  <a:pt x="567452" y="1037329"/>
                </a:lnTo>
                <a:lnTo>
                  <a:pt x="0" y="1037329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33441" y="1551062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90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386198" y="1920120"/>
            <a:ext cx="26289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22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79065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90947" y="5143101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26271" y="3927336"/>
            <a:ext cx="3173730" cy="2075814"/>
          </a:xfrm>
          <a:custGeom>
            <a:avLst/>
            <a:gdLst/>
            <a:ahLst/>
            <a:cxnLst/>
            <a:rect l="l" t="t" r="r" b="b"/>
            <a:pathLst>
              <a:path w="3173729" h="2075814">
                <a:moveTo>
                  <a:pt x="18831" y="1746909"/>
                </a:moveTo>
                <a:lnTo>
                  <a:pt x="0" y="1749779"/>
                </a:lnTo>
                <a:lnTo>
                  <a:pt x="2397" y="1765511"/>
                </a:lnTo>
                <a:lnTo>
                  <a:pt x="2645" y="1766348"/>
                </a:lnTo>
                <a:lnTo>
                  <a:pt x="22391" y="1799330"/>
                </a:lnTo>
                <a:lnTo>
                  <a:pt x="57939" y="1829711"/>
                </a:lnTo>
                <a:lnTo>
                  <a:pt x="109007" y="1859238"/>
                </a:lnTo>
                <a:lnTo>
                  <a:pt x="173979" y="1887536"/>
                </a:lnTo>
                <a:lnTo>
                  <a:pt x="211377" y="1901232"/>
                </a:lnTo>
                <a:lnTo>
                  <a:pt x="251877" y="1914608"/>
                </a:lnTo>
                <a:lnTo>
                  <a:pt x="295347" y="1927643"/>
                </a:lnTo>
                <a:lnTo>
                  <a:pt x="341651" y="1940314"/>
                </a:lnTo>
                <a:lnTo>
                  <a:pt x="390653" y="1952595"/>
                </a:lnTo>
                <a:lnTo>
                  <a:pt x="442212" y="1964461"/>
                </a:lnTo>
                <a:lnTo>
                  <a:pt x="496191" y="1975884"/>
                </a:lnTo>
                <a:lnTo>
                  <a:pt x="552448" y="1986836"/>
                </a:lnTo>
                <a:lnTo>
                  <a:pt x="610844" y="1997291"/>
                </a:lnTo>
                <a:lnTo>
                  <a:pt x="671235" y="2007218"/>
                </a:lnTo>
                <a:lnTo>
                  <a:pt x="733482" y="2016591"/>
                </a:lnTo>
                <a:lnTo>
                  <a:pt x="797441" y="2025379"/>
                </a:lnTo>
                <a:lnTo>
                  <a:pt x="862972" y="2033556"/>
                </a:lnTo>
                <a:lnTo>
                  <a:pt x="998120" y="2047951"/>
                </a:lnTo>
                <a:lnTo>
                  <a:pt x="1137902" y="2059557"/>
                </a:lnTo>
                <a:lnTo>
                  <a:pt x="1281117" y="2068136"/>
                </a:lnTo>
                <a:lnTo>
                  <a:pt x="1426626" y="2073455"/>
                </a:lnTo>
                <a:lnTo>
                  <a:pt x="1573289" y="2075282"/>
                </a:lnTo>
                <a:lnTo>
                  <a:pt x="1647085" y="2072280"/>
                </a:lnTo>
                <a:lnTo>
                  <a:pt x="1720987" y="2063361"/>
                </a:lnTo>
                <a:lnTo>
                  <a:pt x="1756796" y="2056233"/>
                </a:lnTo>
                <a:lnTo>
                  <a:pt x="1573526" y="2056233"/>
                </a:lnTo>
                <a:lnTo>
                  <a:pt x="1427322" y="2054418"/>
                </a:lnTo>
                <a:lnTo>
                  <a:pt x="1282256" y="2049120"/>
                </a:lnTo>
                <a:lnTo>
                  <a:pt x="1139478" y="2040572"/>
                </a:lnTo>
                <a:lnTo>
                  <a:pt x="1000138" y="2029008"/>
                </a:lnTo>
                <a:lnTo>
                  <a:pt x="865331" y="2014652"/>
                </a:lnTo>
                <a:lnTo>
                  <a:pt x="800035" y="2006507"/>
                </a:lnTo>
                <a:lnTo>
                  <a:pt x="736319" y="1997753"/>
                </a:lnTo>
                <a:lnTo>
                  <a:pt x="674325" y="1988420"/>
                </a:lnTo>
                <a:lnTo>
                  <a:pt x="614201" y="1978539"/>
                </a:lnTo>
                <a:lnTo>
                  <a:pt x="556089" y="1968137"/>
                </a:lnTo>
                <a:lnTo>
                  <a:pt x="500134" y="1957246"/>
                </a:lnTo>
                <a:lnTo>
                  <a:pt x="446485" y="1945896"/>
                </a:lnTo>
                <a:lnTo>
                  <a:pt x="395283" y="1934116"/>
                </a:lnTo>
                <a:lnTo>
                  <a:pt x="346678" y="1921939"/>
                </a:lnTo>
                <a:lnTo>
                  <a:pt x="300817" y="1909395"/>
                </a:lnTo>
                <a:lnTo>
                  <a:pt x="257724" y="1896477"/>
                </a:lnTo>
                <a:lnTo>
                  <a:pt x="217925" y="1883343"/>
                </a:lnTo>
                <a:lnTo>
                  <a:pt x="181199" y="1869906"/>
                </a:lnTo>
                <a:lnTo>
                  <a:pt x="117970" y="1842428"/>
                </a:lnTo>
                <a:lnTo>
                  <a:pt x="69476" y="1814552"/>
                </a:lnTo>
                <a:lnTo>
                  <a:pt x="36573" y="1786547"/>
                </a:lnTo>
                <a:lnTo>
                  <a:pt x="20901" y="1760489"/>
                </a:lnTo>
                <a:lnTo>
                  <a:pt x="18831" y="1746909"/>
                </a:lnTo>
                <a:close/>
              </a:path>
              <a:path w="3173729" h="2075814">
                <a:moveTo>
                  <a:pt x="3137400" y="0"/>
                </a:moveTo>
                <a:lnTo>
                  <a:pt x="3097527" y="75286"/>
                </a:lnTo>
                <a:lnTo>
                  <a:pt x="3126097" y="75956"/>
                </a:lnTo>
                <a:lnTo>
                  <a:pt x="3125631" y="96140"/>
                </a:lnTo>
                <a:lnTo>
                  <a:pt x="3118965" y="192330"/>
                </a:lnTo>
                <a:lnTo>
                  <a:pt x="3108017" y="288155"/>
                </a:lnTo>
                <a:lnTo>
                  <a:pt x="3092935" y="383426"/>
                </a:lnTo>
                <a:lnTo>
                  <a:pt x="3073857" y="477954"/>
                </a:lnTo>
                <a:lnTo>
                  <a:pt x="3050927" y="571548"/>
                </a:lnTo>
                <a:lnTo>
                  <a:pt x="3024285" y="664018"/>
                </a:lnTo>
                <a:lnTo>
                  <a:pt x="2994077" y="755173"/>
                </a:lnTo>
                <a:lnTo>
                  <a:pt x="2960443" y="844825"/>
                </a:lnTo>
                <a:lnTo>
                  <a:pt x="2923529" y="932783"/>
                </a:lnTo>
                <a:lnTo>
                  <a:pt x="2883476" y="1018857"/>
                </a:lnTo>
                <a:lnTo>
                  <a:pt x="2840429" y="1102856"/>
                </a:lnTo>
                <a:lnTo>
                  <a:pt x="2794530" y="1184589"/>
                </a:lnTo>
                <a:lnTo>
                  <a:pt x="2745926" y="1263869"/>
                </a:lnTo>
                <a:lnTo>
                  <a:pt x="2694760" y="1340505"/>
                </a:lnTo>
                <a:lnTo>
                  <a:pt x="2641177" y="1414306"/>
                </a:lnTo>
                <a:lnTo>
                  <a:pt x="2585319" y="1485084"/>
                </a:lnTo>
                <a:lnTo>
                  <a:pt x="2527335" y="1552648"/>
                </a:lnTo>
                <a:lnTo>
                  <a:pt x="2467368" y="1616810"/>
                </a:lnTo>
                <a:lnTo>
                  <a:pt x="2405566" y="1677379"/>
                </a:lnTo>
                <a:lnTo>
                  <a:pt x="2342074" y="1734170"/>
                </a:lnTo>
                <a:lnTo>
                  <a:pt x="2277037" y="1786992"/>
                </a:lnTo>
                <a:lnTo>
                  <a:pt x="2210602" y="1835660"/>
                </a:lnTo>
                <a:lnTo>
                  <a:pt x="2142917" y="1879986"/>
                </a:lnTo>
                <a:lnTo>
                  <a:pt x="2074129" y="1919784"/>
                </a:lnTo>
                <a:lnTo>
                  <a:pt x="2004381" y="1954871"/>
                </a:lnTo>
                <a:lnTo>
                  <a:pt x="1933821" y="1985063"/>
                </a:lnTo>
                <a:lnTo>
                  <a:pt x="1862592" y="2010178"/>
                </a:lnTo>
                <a:lnTo>
                  <a:pt x="1790837" y="2030033"/>
                </a:lnTo>
                <a:lnTo>
                  <a:pt x="1718696" y="2044450"/>
                </a:lnTo>
                <a:lnTo>
                  <a:pt x="1646307" y="2053246"/>
                </a:lnTo>
                <a:lnTo>
                  <a:pt x="1573526" y="2056233"/>
                </a:lnTo>
                <a:lnTo>
                  <a:pt x="1756796" y="2056233"/>
                </a:lnTo>
                <a:lnTo>
                  <a:pt x="1794563" y="2048715"/>
                </a:lnTo>
                <a:lnTo>
                  <a:pt x="1867667" y="2028539"/>
                </a:lnTo>
                <a:lnTo>
                  <a:pt x="1940151" y="2003031"/>
                </a:lnTo>
                <a:lnTo>
                  <a:pt x="2011870" y="1972387"/>
                </a:lnTo>
                <a:lnTo>
                  <a:pt x="2082685" y="1936804"/>
                </a:lnTo>
                <a:lnTo>
                  <a:pt x="2152454" y="1896477"/>
                </a:lnTo>
                <a:lnTo>
                  <a:pt x="2221036" y="1851598"/>
                </a:lnTo>
                <a:lnTo>
                  <a:pt x="2288292" y="1802362"/>
                </a:lnTo>
                <a:lnTo>
                  <a:pt x="2354082" y="1748959"/>
                </a:lnTo>
                <a:lnTo>
                  <a:pt x="2418265" y="1691580"/>
                </a:lnTo>
                <a:lnTo>
                  <a:pt x="2480701" y="1630417"/>
                </a:lnTo>
                <a:lnTo>
                  <a:pt x="2541252" y="1565657"/>
                </a:lnTo>
                <a:lnTo>
                  <a:pt x="2599775" y="1497492"/>
                </a:lnTo>
                <a:lnTo>
                  <a:pt x="2656130" y="1426109"/>
                </a:lnTo>
                <a:lnTo>
                  <a:pt x="2710174" y="1351699"/>
                </a:lnTo>
                <a:lnTo>
                  <a:pt x="2761769" y="1274450"/>
                </a:lnTo>
                <a:lnTo>
                  <a:pt x="2810771" y="1194548"/>
                </a:lnTo>
                <a:lnTo>
                  <a:pt x="2857038" y="1112184"/>
                </a:lnTo>
                <a:lnTo>
                  <a:pt x="2900429" y="1027546"/>
                </a:lnTo>
                <a:lnTo>
                  <a:pt x="2940800" y="940822"/>
                </a:lnTo>
                <a:lnTo>
                  <a:pt x="2978009" y="852199"/>
                </a:lnTo>
                <a:lnTo>
                  <a:pt x="3011912" y="761866"/>
                </a:lnTo>
                <a:lnTo>
                  <a:pt x="3042368" y="670011"/>
                </a:lnTo>
                <a:lnTo>
                  <a:pt x="3069231" y="576822"/>
                </a:lnTo>
                <a:lnTo>
                  <a:pt x="3092359" y="482488"/>
                </a:lnTo>
                <a:lnTo>
                  <a:pt x="3111607" y="387196"/>
                </a:lnTo>
                <a:lnTo>
                  <a:pt x="3126833" y="291136"/>
                </a:lnTo>
                <a:lnTo>
                  <a:pt x="3137890" y="194494"/>
                </a:lnTo>
                <a:lnTo>
                  <a:pt x="3144635" y="97459"/>
                </a:lnTo>
                <a:lnTo>
                  <a:pt x="3145134" y="76401"/>
                </a:lnTo>
                <a:lnTo>
                  <a:pt x="3173390" y="76401"/>
                </a:lnTo>
                <a:lnTo>
                  <a:pt x="3137400" y="0"/>
                </a:lnTo>
                <a:close/>
              </a:path>
              <a:path w="3173729" h="2075814">
                <a:moveTo>
                  <a:pt x="3173390" y="76401"/>
                </a:moveTo>
                <a:lnTo>
                  <a:pt x="3145134" y="76401"/>
                </a:lnTo>
                <a:lnTo>
                  <a:pt x="3173705" y="77071"/>
                </a:lnTo>
                <a:lnTo>
                  <a:pt x="3173390" y="764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6174" y="3967725"/>
            <a:ext cx="926465" cy="1028700"/>
          </a:xfrm>
          <a:custGeom>
            <a:avLst/>
            <a:gdLst/>
            <a:ahLst/>
            <a:cxnLst/>
            <a:rect l="l" t="t" r="r" b="b"/>
            <a:pathLst>
              <a:path w="926464" h="1028700">
                <a:moveTo>
                  <a:pt x="894881" y="0"/>
                </a:moveTo>
                <a:lnTo>
                  <a:pt x="850087" y="72467"/>
                </a:lnTo>
                <a:lnTo>
                  <a:pt x="878070" y="74993"/>
                </a:lnTo>
                <a:lnTo>
                  <a:pt x="875706" y="93501"/>
                </a:lnTo>
                <a:lnTo>
                  <a:pt x="864011" y="139665"/>
                </a:lnTo>
                <a:lnTo>
                  <a:pt x="848158" y="184762"/>
                </a:lnTo>
                <a:lnTo>
                  <a:pt x="828465" y="228404"/>
                </a:lnTo>
                <a:lnTo>
                  <a:pt x="805253" y="270210"/>
                </a:lnTo>
                <a:lnTo>
                  <a:pt x="778851" y="309793"/>
                </a:lnTo>
                <a:lnTo>
                  <a:pt x="749589" y="346772"/>
                </a:lnTo>
                <a:lnTo>
                  <a:pt x="717801" y="380766"/>
                </a:lnTo>
                <a:lnTo>
                  <a:pt x="683822" y="411398"/>
                </a:lnTo>
                <a:lnTo>
                  <a:pt x="647994" y="438298"/>
                </a:lnTo>
                <a:lnTo>
                  <a:pt x="610659" y="461101"/>
                </a:lnTo>
                <a:lnTo>
                  <a:pt x="572156" y="479450"/>
                </a:lnTo>
                <a:lnTo>
                  <a:pt x="532819" y="493001"/>
                </a:lnTo>
                <a:lnTo>
                  <a:pt x="492968" y="501417"/>
                </a:lnTo>
                <a:lnTo>
                  <a:pt x="408800" y="507490"/>
                </a:lnTo>
                <a:lnTo>
                  <a:pt x="366539" y="516397"/>
                </a:lnTo>
                <a:lnTo>
                  <a:pt x="325065" y="530666"/>
                </a:lnTo>
                <a:lnTo>
                  <a:pt x="284693" y="549892"/>
                </a:lnTo>
                <a:lnTo>
                  <a:pt x="245732" y="573675"/>
                </a:lnTo>
                <a:lnTo>
                  <a:pt x="208487" y="601630"/>
                </a:lnTo>
                <a:lnTo>
                  <a:pt x="173267" y="633375"/>
                </a:lnTo>
                <a:lnTo>
                  <a:pt x="140385" y="668533"/>
                </a:lnTo>
                <a:lnTo>
                  <a:pt x="110154" y="706732"/>
                </a:lnTo>
                <a:lnTo>
                  <a:pt x="82894" y="747603"/>
                </a:lnTo>
                <a:lnTo>
                  <a:pt x="58924" y="790774"/>
                </a:lnTo>
                <a:lnTo>
                  <a:pt x="38571" y="835880"/>
                </a:lnTo>
                <a:lnTo>
                  <a:pt x="22166" y="882554"/>
                </a:lnTo>
                <a:lnTo>
                  <a:pt x="10043" y="930424"/>
                </a:lnTo>
                <a:lnTo>
                  <a:pt x="2540" y="979117"/>
                </a:lnTo>
                <a:lnTo>
                  <a:pt x="0" y="1027230"/>
                </a:lnTo>
                <a:lnTo>
                  <a:pt x="19023" y="1028233"/>
                </a:lnTo>
                <a:lnTo>
                  <a:pt x="21563" y="980122"/>
                </a:lnTo>
                <a:lnTo>
                  <a:pt x="28867" y="933343"/>
                </a:lnTo>
                <a:lnTo>
                  <a:pt x="40628" y="887247"/>
                </a:lnTo>
                <a:lnTo>
                  <a:pt x="56539" y="842213"/>
                </a:lnTo>
                <a:lnTo>
                  <a:pt x="76282" y="798621"/>
                </a:lnTo>
                <a:lnTo>
                  <a:pt x="99542" y="756860"/>
                </a:lnTo>
                <a:lnTo>
                  <a:pt x="125996" y="717313"/>
                </a:lnTo>
                <a:lnTo>
                  <a:pt x="155315" y="680365"/>
                </a:lnTo>
                <a:lnTo>
                  <a:pt x="187172" y="646396"/>
                </a:lnTo>
                <a:lnTo>
                  <a:pt x="221231" y="615789"/>
                </a:lnTo>
                <a:lnTo>
                  <a:pt x="257154" y="588920"/>
                </a:lnTo>
                <a:lnTo>
                  <a:pt x="294603" y="566160"/>
                </a:lnTo>
                <a:lnTo>
                  <a:pt x="333236" y="547875"/>
                </a:lnTo>
                <a:lnTo>
                  <a:pt x="372711" y="534419"/>
                </a:lnTo>
                <a:lnTo>
                  <a:pt x="412697" y="526138"/>
                </a:lnTo>
                <a:lnTo>
                  <a:pt x="494320" y="520419"/>
                </a:lnTo>
                <a:lnTo>
                  <a:pt x="536715" y="511647"/>
                </a:lnTo>
                <a:lnTo>
                  <a:pt x="578328" y="497472"/>
                </a:lnTo>
                <a:lnTo>
                  <a:pt x="618830" y="478309"/>
                </a:lnTo>
                <a:lnTo>
                  <a:pt x="657905" y="454568"/>
                </a:lnTo>
                <a:lnTo>
                  <a:pt x="695246" y="426645"/>
                </a:lnTo>
                <a:lnTo>
                  <a:pt x="730544" y="394925"/>
                </a:lnTo>
                <a:lnTo>
                  <a:pt x="763494" y="359793"/>
                </a:lnTo>
                <a:lnTo>
                  <a:pt x="793783" y="321624"/>
                </a:lnTo>
                <a:lnTo>
                  <a:pt x="821095" y="280790"/>
                </a:lnTo>
                <a:lnTo>
                  <a:pt x="845113" y="237662"/>
                </a:lnTo>
                <a:lnTo>
                  <a:pt x="865516" y="192609"/>
                </a:lnTo>
                <a:lnTo>
                  <a:pt x="881978" y="145996"/>
                </a:lnTo>
                <a:lnTo>
                  <a:pt x="894168" y="98195"/>
                </a:lnTo>
                <a:lnTo>
                  <a:pt x="897006" y="76701"/>
                </a:lnTo>
                <a:lnTo>
                  <a:pt x="924953" y="76701"/>
                </a:lnTo>
                <a:lnTo>
                  <a:pt x="894881" y="0"/>
                </a:lnTo>
                <a:close/>
              </a:path>
              <a:path w="926464" h="1028700">
                <a:moveTo>
                  <a:pt x="924953" y="76701"/>
                </a:moveTo>
                <a:lnTo>
                  <a:pt x="897006" y="76701"/>
                </a:lnTo>
                <a:lnTo>
                  <a:pt x="925978" y="79316"/>
                </a:lnTo>
                <a:lnTo>
                  <a:pt x="924953" y="767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6211" y="3927336"/>
            <a:ext cx="5413375" cy="2162810"/>
          </a:xfrm>
          <a:custGeom>
            <a:avLst/>
            <a:gdLst/>
            <a:ahLst/>
            <a:cxnLst/>
            <a:rect l="l" t="t" r="r" b="b"/>
            <a:pathLst>
              <a:path w="5413375" h="2162810">
                <a:moveTo>
                  <a:pt x="18949" y="1747368"/>
                </a:moveTo>
                <a:lnTo>
                  <a:pt x="0" y="1749321"/>
                </a:lnTo>
                <a:lnTo>
                  <a:pt x="977" y="1758806"/>
                </a:lnTo>
                <a:lnTo>
                  <a:pt x="1165" y="1760034"/>
                </a:lnTo>
                <a:lnTo>
                  <a:pt x="26343" y="1802067"/>
                </a:lnTo>
                <a:lnTo>
                  <a:pt x="64438" y="1831736"/>
                </a:lnTo>
                <a:lnTo>
                  <a:pt x="98146" y="1850827"/>
                </a:lnTo>
                <a:lnTo>
                  <a:pt x="138292" y="1869542"/>
                </a:lnTo>
                <a:lnTo>
                  <a:pt x="184757" y="1887954"/>
                </a:lnTo>
                <a:lnTo>
                  <a:pt x="237037" y="1905966"/>
                </a:lnTo>
                <a:lnTo>
                  <a:pt x="295320" y="1923705"/>
                </a:lnTo>
                <a:lnTo>
                  <a:pt x="359197" y="1941082"/>
                </a:lnTo>
                <a:lnTo>
                  <a:pt x="428439" y="1958070"/>
                </a:lnTo>
                <a:lnTo>
                  <a:pt x="502809" y="1974637"/>
                </a:lnTo>
                <a:lnTo>
                  <a:pt x="582068" y="1990749"/>
                </a:lnTo>
                <a:lnTo>
                  <a:pt x="665979" y="2006373"/>
                </a:lnTo>
                <a:lnTo>
                  <a:pt x="754294" y="2021473"/>
                </a:lnTo>
                <a:lnTo>
                  <a:pt x="846777" y="2036013"/>
                </a:lnTo>
                <a:lnTo>
                  <a:pt x="943180" y="2049958"/>
                </a:lnTo>
                <a:lnTo>
                  <a:pt x="1043263" y="2063269"/>
                </a:lnTo>
                <a:lnTo>
                  <a:pt x="1146778" y="2075912"/>
                </a:lnTo>
                <a:lnTo>
                  <a:pt x="1253482" y="2087848"/>
                </a:lnTo>
                <a:lnTo>
                  <a:pt x="1475480" y="2109458"/>
                </a:lnTo>
                <a:lnTo>
                  <a:pt x="1707297" y="2127802"/>
                </a:lnTo>
                <a:lnTo>
                  <a:pt x="1946973" y="2142585"/>
                </a:lnTo>
                <a:lnTo>
                  <a:pt x="2192505" y="2153510"/>
                </a:lnTo>
                <a:lnTo>
                  <a:pt x="2442010" y="2160285"/>
                </a:lnTo>
                <a:lnTo>
                  <a:pt x="2693488" y="2162610"/>
                </a:lnTo>
                <a:lnTo>
                  <a:pt x="2819587" y="2159487"/>
                </a:lnTo>
                <a:lnTo>
                  <a:pt x="2945580" y="2150232"/>
                </a:lnTo>
                <a:lnTo>
                  <a:pt x="3000694" y="2143561"/>
                </a:lnTo>
                <a:lnTo>
                  <a:pt x="2693663" y="2143561"/>
                </a:lnTo>
                <a:lnTo>
                  <a:pt x="2442527" y="2141242"/>
                </a:lnTo>
                <a:lnTo>
                  <a:pt x="2193350" y="2134479"/>
                </a:lnTo>
                <a:lnTo>
                  <a:pt x="1948064" y="2123567"/>
                </a:lnTo>
                <a:lnTo>
                  <a:pt x="1708717" y="2108805"/>
                </a:lnTo>
                <a:lnTo>
                  <a:pt x="1477238" y="2090489"/>
                </a:lnTo>
                <a:lnTo>
                  <a:pt x="1255600" y="2068916"/>
                </a:lnTo>
                <a:lnTo>
                  <a:pt x="1149087" y="2057002"/>
                </a:lnTo>
                <a:lnTo>
                  <a:pt x="1045773" y="2044385"/>
                </a:lnTo>
                <a:lnTo>
                  <a:pt x="945907" y="2031104"/>
                </a:lnTo>
                <a:lnTo>
                  <a:pt x="849735" y="2017195"/>
                </a:lnTo>
                <a:lnTo>
                  <a:pt x="757505" y="2002696"/>
                </a:lnTo>
                <a:lnTo>
                  <a:pt x="669465" y="1987645"/>
                </a:lnTo>
                <a:lnTo>
                  <a:pt x="585863" y="1972081"/>
                </a:lnTo>
                <a:lnTo>
                  <a:pt x="506950" y="1956042"/>
                </a:lnTo>
                <a:lnTo>
                  <a:pt x="432978" y="1939568"/>
                </a:lnTo>
                <a:lnTo>
                  <a:pt x="364197" y="1922700"/>
                </a:lnTo>
                <a:lnTo>
                  <a:pt x="300865" y="1905480"/>
                </a:lnTo>
                <a:lnTo>
                  <a:pt x="243171" y="1887930"/>
                </a:lnTo>
                <a:lnTo>
                  <a:pt x="191482" y="1870133"/>
                </a:lnTo>
                <a:lnTo>
                  <a:pt x="146053" y="1852145"/>
                </a:lnTo>
                <a:lnTo>
                  <a:pt x="107153" y="1834041"/>
                </a:lnTo>
                <a:lnTo>
                  <a:pt x="61714" y="1806950"/>
                </a:lnTo>
                <a:lnTo>
                  <a:pt x="32650" y="1780738"/>
                </a:lnTo>
                <a:lnTo>
                  <a:pt x="19832" y="1755925"/>
                </a:lnTo>
                <a:lnTo>
                  <a:pt x="18949" y="1747368"/>
                </a:lnTo>
                <a:close/>
              </a:path>
              <a:path w="5413375" h="2162810">
                <a:moveTo>
                  <a:pt x="5377676" y="0"/>
                </a:moveTo>
                <a:lnTo>
                  <a:pt x="5337134" y="74928"/>
                </a:lnTo>
                <a:lnTo>
                  <a:pt x="5365483" y="75845"/>
                </a:lnTo>
                <a:lnTo>
                  <a:pt x="5364303" y="99985"/>
                </a:lnTo>
                <a:lnTo>
                  <a:pt x="5359527" y="150022"/>
                </a:lnTo>
                <a:lnTo>
                  <a:pt x="5352887" y="199993"/>
                </a:lnTo>
                <a:lnTo>
                  <a:pt x="5344415" y="249875"/>
                </a:lnTo>
                <a:lnTo>
                  <a:pt x="5334140" y="299642"/>
                </a:lnTo>
                <a:lnTo>
                  <a:pt x="5322093" y="349272"/>
                </a:lnTo>
                <a:lnTo>
                  <a:pt x="5308304" y="398741"/>
                </a:lnTo>
                <a:lnTo>
                  <a:pt x="5292801" y="448024"/>
                </a:lnTo>
                <a:lnTo>
                  <a:pt x="5275615" y="497093"/>
                </a:lnTo>
                <a:lnTo>
                  <a:pt x="5256776" y="545928"/>
                </a:lnTo>
                <a:lnTo>
                  <a:pt x="5236315" y="594500"/>
                </a:lnTo>
                <a:lnTo>
                  <a:pt x="5214260" y="642788"/>
                </a:lnTo>
                <a:lnTo>
                  <a:pt x="5190707" y="690648"/>
                </a:lnTo>
                <a:lnTo>
                  <a:pt x="5138908" y="785580"/>
                </a:lnTo>
                <a:lnTo>
                  <a:pt x="5081223" y="878966"/>
                </a:lnTo>
                <a:lnTo>
                  <a:pt x="5017894" y="970611"/>
                </a:lnTo>
                <a:lnTo>
                  <a:pt x="4949164" y="1060314"/>
                </a:lnTo>
                <a:lnTo>
                  <a:pt x="4875278" y="1147872"/>
                </a:lnTo>
                <a:lnTo>
                  <a:pt x="4796482" y="1233089"/>
                </a:lnTo>
                <a:lnTo>
                  <a:pt x="4713022" y="1315765"/>
                </a:lnTo>
                <a:lnTo>
                  <a:pt x="4625140" y="1395702"/>
                </a:lnTo>
                <a:lnTo>
                  <a:pt x="4533087" y="1472697"/>
                </a:lnTo>
                <a:lnTo>
                  <a:pt x="4437105" y="1546555"/>
                </a:lnTo>
                <a:lnTo>
                  <a:pt x="4337444" y="1617077"/>
                </a:lnTo>
                <a:lnTo>
                  <a:pt x="4234348" y="1684064"/>
                </a:lnTo>
                <a:lnTo>
                  <a:pt x="4127976" y="1747368"/>
                </a:lnTo>
                <a:lnTo>
                  <a:pt x="4018840" y="1806645"/>
                </a:lnTo>
                <a:lnTo>
                  <a:pt x="3906921" y="1861843"/>
                </a:lnTo>
                <a:lnTo>
                  <a:pt x="3792555" y="1912716"/>
                </a:lnTo>
                <a:lnTo>
                  <a:pt x="3675988" y="1959068"/>
                </a:lnTo>
                <a:lnTo>
                  <a:pt x="3557466" y="2000702"/>
                </a:lnTo>
                <a:lnTo>
                  <a:pt x="3437238" y="2037421"/>
                </a:lnTo>
                <a:lnTo>
                  <a:pt x="3315550" y="2069030"/>
                </a:lnTo>
                <a:lnTo>
                  <a:pt x="3192647" y="2095332"/>
                </a:lnTo>
                <a:lnTo>
                  <a:pt x="3068777" y="2116131"/>
                </a:lnTo>
                <a:lnTo>
                  <a:pt x="2944183" y="2131233"/>
                </a:lnTo>
                <a:lnTo>
                  <a:pt x="2819115" y="2140443"/>
                </a:lnTo>
                <a:lnTo>
                  <a:pt x="2693663" y="2143561"/>
                </a:lnTo>
                <a:lnTo>
                  <a:pt x="3000694" y="2143561"/>
                </a:lnTo>
                <a:lnTo>
                  <a:pt x="3071067" y="2135043"/>
                </a:lnTo>
                <a:lnTo>
                  <a:pt x="3195800" y="2114119"/>
                </a:lnTo>
                <a:lnTo>
                  <a:pt x="3319534" y="2087658"/>
                </a:lnTo>
                <a:lnTo>
                  <a:pt x="3442027" y="2055860"/>
                </a:lnTo>
                <a:lnTo>
                  <a:pt x="3563030" y="2018921"/>
                </a:lnTo>
                <a:lnTo>
                  <a:pt x="3682300" y="1977042"/>
                </a:lnTo>
                <a:lnTo>
                  <a:pt x="3799593" y="1930418"/>
                </a:lnTo>
                <a:lnTo>
                  <a:pt x="3914663" y="1879249"/>
                </a:lnTo>
                <a:lnTo>
                  <a:pt x="4027265" y="1823730"/>
                </a:lnTo>
                <a:lnTo>
                  <a:pt x="4137155" y="1764060"/>
                </a:lnTo>
                <a:lnTo>
                  <a:pt x="4244091" y="1700435"/>
                </a:lnTo>
                <a:lnTo>
                  <a:pt x="4347822" y="1633052"/>
                </a:lnTo>
                <a:lnTo>
                  <a:pt x="4448108" y="1562106"/>
                </a:lnTo>
                <a:lnTo>
                  <a:pt x="4544703" y="1487796"/>
                </a:lnTo>
                <a:lnTo>
                  <a:pt x="4637361" y="1410314"/>
                </a:lnTo>
                <a:lnTo>
                  <a:pt x="4725838" y="1329858"/>
                </a:lnTo>
                <a:lnTo>
                  <a:pt x="4809888" y="1246625"/>
                </a:lnTo>
                <a:lnTo>
                  <a:pt x="4889265" y="1160806"/>
                </a:lnTo>
                <a:lnTo>
                  <a:pt x="4963722" y="1072600"/>
                </a:lnTo>
                <a:lnTo>
                  <a:pt x="5033015" y="982198"/>
                </a:lnTo>
                <a:lnTo>
                  <a:pt x="5096894" y="889798"/>
                </a:lnTo>
                <a:lnTo>
                  <a:pt x="5155115" y="795592"/>
                </a:lnTo>
                <a:lnTo>
                  <a:pt x="5207427" y="699776"/>
                </a:lnTo>
                <a:lnTo>
                  <a:pt x="5231352" y="651202"/>
                </a:lnTo>
                <a:lnTo>
                  <a:pt x="5253643" y="602416"/>
                </a:lnTo>
                <a:lnTo>
                  <a:pt x="5274331" y="553325"/>
                </a:lnTo>
                <a:lnTo>
                  <a:pt x="5293387" y="503951"/>
                </a:lnTo>
                <a:lnTo>
                  <a:pt x="5310780" y="454322"/>
                </a:lnTo>
                <a:lnTo>
                  <a:pt x="5326475" y="404460"/>
                </a:lnTo>
                <a:lnTo>
                  <a:pt x="5340443" y="354390"/>
                </a:lnTo>
                <a:lnTo>
                  <a:pt x="5352652" y="304138"/>
                </a:lnTo>
                <a:lnTo>
                  <a:pt x="5363071" y="253728"/>
                </a:lnTo>
                <a:lnTo>
                  <a:pt x="5371668" y="203184"/>
                </a:lnTo>
                <a:lnTo>
                  <a:pt x="5378410" y="152533"/>
                </a:lnTo>
                <a:lnTo>
                  <a:pt x="5383268" y="101799"/>
                </a:lnTo>
                <a:lnTo>
                  <a:pt x="5384519" y="76461"/>
                </a:lnTo>
                <a:lnTo>
                  <a:pt x="5412867" y="76461"/>
                </a:lnTo>
                <a:lnTo>
                  <a:pt x="5377676" y="0"/>
                </a:lnTo>
                <a:close/>
              </a:path>
              <a:path w="5413375" h="2162810">
                <a:moveTo>
                  <a:pt x="5412867" y="76461"/>
                </a:moveTo>
                <a:lnTo>
                  <a:pt x="5384519" y="76461"/>
                </a:lnTo>
                <a:lnTo>
                  <a:pt x="5413294" y="77391"/>
                </a:lnTo>
                <a:lnTo>
                  <a:pt x="5412867" y="7646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224" y="4226058"/>
            <a:ext cx="8132445" cy="2007870"/>
          </a:xfrm>
          <a:custGeom>
            <a:avLst/>
            <a:gdLst/>
            <a:ahLst/>
            <a:cxnLst/>
            <a:rect l="l" t="t" r="r" b="b"/>
            <a:pathLst>
              <a:path w="8132445" h="2007870">
                <a:moveTo>
                  <a:pt x="18925" y="1448537"/>
                </a:moveTo>
                <a:lnTo>
                  <a:pt x="0" y="1450707"/>
                </a:lnTo>
                <a:lnTo>
                  <a:pt x="1550" y="1464237"/>
                </a:lnTo>
                <a:lnTo>
                  <a:pt x="1701" y="1464906"/>
                </a:lnTo>
                <a:lnTo>
                  <a:pt x="25180" y="1506853"/>
                </a:lnTo>
                <a:lnTo>
                  <a:pt x="55083" y="1533880"/>
                </a:lnTo>
                <a:lnTo>
                  <a:pt x="95365" y="1560049"/>
                </a:lnTo>
                <a:lnTo>
                  <a:pt x="145717" y="1585676"/>
                </a:lnTo>
                <a:lnTo>
                  <a:pt x="205861" y="1610881"/>
                </a:lnTo>
                <a:lnTo>
                  <a:pt x="275494" y="1635691"/>
                </a:lnTo>
                <a:lnTo>
                  <a:pt x="313767" y="1647946"/>
                </a:lnTo>
                <a:lnTo>
                  <a:pt x="354288" y="1660097"/>
                </a:lnTo>
                <a:lnTo>
                  <a:pt x="397013" y="1672138"/>
                </a:lnTo>
                <a:lnTo>
                  <a:pt x="441899" y="1684067"/>
                </a:lnTo>
                <a:lnTo>
                  <a:pt x="488903" y="1695877"/>
                </a:lnTo>
                <a:lnTo>
                  <a:pt x="537978" y="1707564"/>
                </a:lnTo>
                <a:lnTo>
                  <a:pt x="589080" y="1719122"/>
                </a:lnTo>
                <a:lnTo>
                  <a:pt x="642165" y="1730545"/>
                </a:lnTo>
                <a:lnTo>
                  <a:pt x="697186" y="1741827"/>
                </a:lnTo>
                <a:lnTo>
                  <a:pt x="812858" y="1763947"/>
                </a:lnTo>
                <a:lnTo>
                  <a:pt x="935732" y="1785433"/>
                </a:lnTo>
                <a:lnTo>
                  <a:pt x="1065441" y="1806236"/>
                </a:lnTo>
                <a:lnTo>
                  <a:pt x="1271987" y="1836051"/>
                </a:lnTo>
                <a:lnTo>
                  <a:pt x="1417176" y="1854933"/>
                </a:lnTo>
                <a:lnTo>
                  <a:pt x="1723826" y="1890082"/>
                </a:lnTo>
                <a:lnTo>
                  <a:pt x="2049710" y="1921410"/>
                </a:lnTo>
                <a:lnTo>
                  <a:pt x="2391874" y="1948516"/>
                </a:lnTo>
                <a:lnTo>
                  <a:pt x="2747360" y="1971001"/>
                </a:lnTo>
                <a:lnTo>
                  <a:pt x="3113211" y="1988463"/>
                </a:lnTo>
                <a:lnTo>
                  <a:pt x="3299099" y="1995184"/>
                </a:lnTo>
                <a:lnTo>
                  <a:pt x="3674912" y="2004358"/>
                </a:lnTo>
                <a:lnTo>
                  <a:pt x="4053768" y="2007507"/>
                </a:lnTo>
                <a:lnTo>
                  <a:pt x="4243471" y="2004610"/>
                </a:lnTo>
                <a:lnTo>
                  <a:pt x="4432903" y="1996034"/>
                </a:lnTo>
                <a:lnTo>
                  <a:pt x="4534506" y="1988457"/>
                </a:lnTo>
                <a:lnTo>
                  <a:pt x="4053848" y="1988457"/>
                </a:lnTo>
                <a:lnTo>
                  <a:pt x="3675377" y="1985314"/>
                </a:lnTo>
                <a:lnTo>
                  <a:pt x="3299787" y="1976147"/>
                </a:lnTo>
                <a:lnTo>
                  <a:pt x="2930156" y="1961360"/>
                </a:lnTo>
                <a:lnTo>
                  <a:pt x="2569414" y="1941354"/>
                </a:lnTo>
                <a:lnTo>
                  <a:pt x="2220525" y="1916531"/>
                </a:lnTo>
                <a:lnTo>
                  <a:pt x="1886455" y="1887294"/>
                </a:lnTo>
                <a:lnTo>
                  <a:pt x="1570174" y="1854045"/>
                </a:lnTo>
                <a:lnTo>
                  <a:pt x="1419633" y="1836042"/>
                </a:lnTo>
                <a:lnTo>
                  <a:pt x="1274654" y="1817188"/>
                </a:lnTo>
                <a:lnTo>
                  <a:pt x="1068395" y="1787417"/>
                </a:lnTo>
                <a:lnTo>
                  <a:pt x="938944" y="1766656"/>
                </a:lnTo>
                <a:lnTo>
                  <a:pt x="816359" y="1745221"/>
                </a:lnTo>
                <a:lnTo>
                  <a:pt x="701013" y="1723166"/>
                </a:lnTo>
                <a:lnTo>
                  <a:pt x="646172" y="1711921"/>
                </a:lnTo>
                <a:lnTo>
                  <a:pt x="593281" y="1700541"/>
                </a:lnTo>
                <a:lnTo>
                  <a:pt x="542390" y="1689032"/>
                </a:lnTo>
                <a:lnTo>
                  <a:pt x="493544" y="1677402"/>
                </a:lnTo>
                <a:lnTo>
                  <a:pt x="446792" y="1665656"/>
                </a:lnTo>
                <a:lnTo>
                  <a:pt x="402181" y="1653803"/>
                </a:lnTo>
                <a:lnTo>
                  <a:pt x="359759" y="1641849"/>
                </a:lnTo>
                <a:lnTo>
                  <a:pt x="319576" y="1629803"/>
                </a:lnTo>
                <a:lnTo>
                  <a:pt x="281680" y="1617674"/>
                </a:lnTo>
                <a:lnTo>
                  <a:pt x="212954" y="1593201"/>
                </a:lnTo>
                <a:lnTo>
                  <a:pt x="153996" y="1568519"/>
                </a:lnTo>
                <a:lnTo>
                  <a:pt x="105239" y="1543758"/>
                </a:lnTo>
                <a:lnTo>
                  <a:pt x="67147" y="1519137"/>
                </a:lnTo>
                <a:lnTo>
                  <a:pt x="30518" y="1482830"/>
                </a:lnTo>
                <a:lnTo>
                  <a:pt x="20281" y="1460366"/>
                </a:lnTo>
                <a:lnTo>
                  <a:pt x="18925" y="1448537"/>
                </a:lnTo>
                <a:close/>
              </a:path>
              <a:path w="8132445" h="2007870">
                <a:moveTo>
                  <a:pt x="8098155" y="0"/>
                </a:moveTo>
                <a:lnTo>
                  <a:pt x="8055895" y="73974"/>
                </a:lnTo>
                <a:lnTo>
                  <a:pt x="8084155" y="75540"/>
                </a:lnTo>
                <a:lnTo>
                  <a:pt x="8082880" y="92163"/>
                </a:lnTo>
                <a:lnTo>
                  <a:pt x="8075722" y="138370"/>
                </a:lnTo>
                <a:lnTo>
                  <a:pt x="8065770" y="184533"/>
                </a:lnTo>
                <a:lnTo>
                  <a:pt x="8053062" y="230633"/>
                </a:lnTo>
                <a:lnTo>
                  <a:pt x="8037640" y="276649"/>
                </a:lnTo>
                <a:lnTo>
                  <a:pt x="8019550" y="322558"/>
                </a:lnTo>
                <a:lnTo>
                  <a:pt x="7998833" y="368336"/>
                </a:lnTo>
                <a:lnTo>
                  <a:pt x="7975531" y="413961"/>
                </a:lnTo>
                <a:lnTo>
                  <a:pt x="7949689" y="459409"/>
                </a:lnTo>
                <a:lnTo>
                  <a:pt x="7921350" y="504654"/>
                </a:lnTo>
                <a:lnTo>
                  <a:pt x="7890558" y="549672"/>
                </a:lnTo>
                <a:lnTo>
                  <a:pt x="7857359" y="594440"/>
                </a:lnTo>
                <a:lnTo>
                  <a:pt x="7821797" y="638931"/>
                </a:lnTo>
                <a:lnTo>
                  <a:pt x="7783920" y="683122"/>
                </a:lnTo>
                <a:lnTo>
                  <a:pt x="7743770" y="726988"/>
                </a:lnTo>
                <a:lnTo>
                  <a:pt x="7701395" y="770505"/>
                </a:lnTo>
                <a:lnTo>
                  <a:pt x="7656840" y="813648"/>
                </a:lnTo>
                <a:lnTo>
                  <a:pt x="7610152" y="856394"/>
                </a:lnTo>
                <a:lnTo>
                  <a:pt x="7561376" y="898716"/>
                </a:lnTo>
                <a:lnTo>
                  <a:pt x="7510559" y="940593"/>
                </a:lnTo>
                <a:lnTo>
                  <a:pt x="7457748" y="982000"/>
                </a:lnTo>
                <a:lnTo>
                  <a:pt x="7402988" y="1022915"/>
                </a:lnTo>
                <a:lnTo>
                  <a:pt x="7346327" y="1063311"/>
                </a:lnTo>
                <a:lnTo>
                  <a:pt x="7287811" y="1103166"/>
                </a:lnTo>
                <a:lnTo>
                  <a:pt x="7227484" y="1142457"/>
                </a:lnTo>
                <a:lnTo>
                  <a:pt x="7165397" y="1181160"/>
                </a:lnTo>
                <a:lnTo>
                  <a:pt x="7101593" y="1219253"/>
                </a:lnTo>
                <a:lnTo>
                  <a:pt x="7036120" y="1256709"/>
                </a:lnTo>
                <a:lnTo>
                  <a:pt x="6969095" y="1293470"/>
                </a:lnTo>
                <a:lnTo>
                  <a:pt x="6830218" y="1365005"/>
                </a:lnTo>
                <a:lnTo>
                  <a:pt x="6685408" y="1433628"/>
                </a:lnTo>
                <a:lnTo>
                  <a:pt x="6535035" y="1499155"/>
                </a:lnTo>
                <a:lnTo>
                  <a:pt x="6379474" y="1561401"/>
                </a:lnTo>
                <a:lnTo>
                  <a:pt x="6219094" y="1620181"/>
                </a:lnTo>
                <a:lnTo>
                  <a:pt x="6054269" y="1675312"/>
                </a:lnTo>
                <a:lnTo>
                  <a:pt x="5885367" y="1726609"/>
                </a:lnTo>
                <a:lnTo>
                  <a:pt x="5712764" y="1773890"/>
                </a:lnTo>
                <a:lnTo>
                  <a:pt x="5536829" y="1816971"/>
                </a:lnTo>
                <a:lnTo>
                  <a:pt x="5357931" y="1855668"/>
                </a:lnTo>
                <a:lnTo>
                  <a:pt x="5176447" y="1889800"/>
                </a:lnTo>
                <a:lnTo>
                  <a:pt x="4992744" y="1919181"/>
                </a:lnTo>
                <a:lnTo>
                  <a:pt x="4807195" y="1943631"/>
                </a:lnTo>
                <a:lnTo>
                  <a:pt x="4620169" y="1962966"/>
                </a:lnTo>
                <a:lnTo>
                  <a:pt x="4432042" y="1977004"/>
                </a:lnTo>
                <a:lnTo>
                  <a:pt x="4243180" y="1985562"/>
                </a:lnTo>
                <a:lnTo>
                  <a:pt x="4053848" y="1988457"/>
                </a:lnTo>
                <a:lnTo>
                  <a:pt x="4534506" y="1988457"/>
                </a:lnTo>
                <a:lnTo>
                  <a:pt x="4621587" y="1981963"/>
                </a:lnTo>
                <a:lnTo>
                  <a:pt x="4809153" y="1962580"/>
                </a:lnTo>
                <a:lnTo>
                  <a:pt x="4995232" y="1938068"/>
                </a:lnTo>
                <a:lnTo>
                  <a:pt x="5179456" y="1908611"/>
                </a:lnTo>
                <a:lnTo>
                  <a:pt x="5361453" y="1874390"/>
                </a:lnTo>
                <a:lnTo>
                  <a:pt x="5540856" y="1835590"/>
                </a:lnTo>
                <a:lnTo>
                  <a:pt x="5717294" y="1792394"/>
                </a:lnTo>
                <a:lnTo>
                  <a:pt x="5890400" y="1744982"/>
                </a:lnTo>
                <a:lnTo>
                  <a:pt x="6059805" y="1693540"/>
                </a:lnTo>
                <a:lnTo>
                  <a:pt x="6225137" y="1638247"/>
                </a:lnTo>
                <a:lnTo>
                  <a:pt x="6386029" y="1579287"/>
                </a:lnTo>
                <a:lnTo>
                  <a:pt x="6542112" y="1516842"/>
                </a:lnTo>
                <a:lnTo>
                  <a:pt x="6693018" y="1451092"/>
                </a:lnTo>
                <a:lnTo>
                  <a:pt x="6838375" y="1382220"/>
                </a:lnTo>
                <a:lnTo>
                  <a:pt x="6977818" y="1310406"/>
                </a:lnTo>
                <a:lnTo>
                  <a:pt x="7045279" y="1273412"/>
                </a:lnTo>
                <a:lnTo>
                  <a:pt x="7111052" y="1235788"/>
                </a:lnTo>
                <a:lnTo>
                  <a:pt x="7175162" y="1197518"/>
                </a:lnTo>
                <a:lnTo>
                  <a:pt x="7237562" y="1158624"/>
                </a:lnTo>
                <a:lnTo>
                  <a:pt x="7298207" y="1119130"/>
                </a:lnTo>
                <a:lnTo>
                  <a:pt x="7357050" y="1079056"/>
                </a:lnTo>
                <a:lnTo>
                  <a:pt x="7414046" y="1038426"/>
                </a:lnTo>
                <a:lnTo>
                  <a:pt x="7469150" y="997262"/>
                </a:lnTo>
                <a:lnTo>
                  <a:pt x="7522312" y="955586"/>
                </a:lnTo>
                <a:lnTo>
                  <a:pt x="7573491" y="913418"/>
                </a:lnTo>
                <a:lnTo>
                  <a:pt x="7622636" y="870783"/>
                </a:lnTo>
                <a:lnTo>
                  <a:pt x="7669703" y="827699"/>
                </a:lnTo>
                <a:lnTo>
                  <a:pt x="7714646" y="784191"/>
                </a:lnTo>
                <a:lnTo>
                  <a:pt x="7757417" y="740280"/>
                </a:lnTo>
                <a:lnTo>
                  <a:pt x="7797971" y="695985"/>
                </a:lnTo>
                <a:lnTo>
                  <a:pt x="7836260" y="651330"/>
                </a:lnTo>
                <a:lnTo>
                  <a:pt x="7872239" y="606336"/>
                </a:lnTo>
                <a:lnTo>
                  <a:pt x="7905859" y="561022"/>
                </a:lnTo>
                <a:lnTo>
                  <a:pt x="7937072" y="515411"/>
                </a:lnTo>
                <a:lnTo>
                  <a:pt x="7965832" y="469524"/>
                </a:lnTo>
                <a:lnTo>
                  <a:pt x="7992089" y="423381"/>
                </a:lnTo>
                <a:lnTo>
                  <a:pt x="8015796" y="377004"/>
                </a:lnTo>
                <a:lnTo>
                  <a:pt x="8036905" y="330415"/>
                </a:lnTo>
                <a:lnTo>
                  <a:pt x="8055363" y="283636"/>
                </a:lnTo>
                <a:lnTo>
                  <a:pt x="8071123" y="236691"/>
                </a:lnTo>
                <a:lnTo>
                  <a:pt x="8084132" y="189600"/>
                </a:lnTo>
                <a:lnTo>
                  <a:pt x="8094343" y="142391"/>
                </a:lnTo>
                <a:lnTo>
                  <a:pt x="8101704" y="95086"/>
                </a:lnTo>
                <a:lnTo>
                  <a:pt x="8103158" y="76594"/>
                </a:lnTo>
                <a:lnTo>
                  <a:pt x="8131287" y="76594"/>
                </a:lnTo>
                <a:lnTo>
                  <a:pt x="8098155" y="0"/>
                </a:lnTo>
                <a:close/>
              </a:path>
              <a:path w="8132445" h="2007870">
                <a:moveTo>
                  <a:pt x="8131287" y="76594"/>
                </a:moveTo>
                <a:lnTo>
                  <a:pt x="8103158" y="76594"/>
                </a:lnTo>
                <a:lnTo>
                  <a:pt x="8131978" y="78192"/>
                </a:lnTo>
                <a:lnTo>
                  <a:pt x="8131287" y="7659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14644" y="1551062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90" h="1037589">
                <a:moveTo>
                  <a:pt x="0" y="0"/>
                </a:moveTo>
                <a:lnTo>
                  <a:pt x="567452" y="0"/>
                </a:lnTo>
                <a:lnTo>
                  <a:pt x="567452" y="1037329"/>
                </a:lnTo>
                <a:lnTo>
                  <a:pt x="0" y="1037329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14644" y="1551062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90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065020" y="1920120"/>
            <a:ext cx="26670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74527" y="1551062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29"/>
                </a:lnTo>
                <a:lnTo>
                  <a:pt x="0" y="1037329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74527" y="1551062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24903" y="1920120"/>
            <a:ext cx="26670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14650" y="1587219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160269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20151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60278" y="2624382"/>
            <a:ext cx="76200" cy="469265"/>
          </a:xfrm>
          <a:custGeom>
            <a:avLst/>
            <a:gdLst/>
            <a:ahLst/>
            <a:cxnLst/>
            <a:rect l="l" t="t" r="r" b="b"/>
            <a:pathLst>
              <a:path w="76200" h="469264">
                <a:moveTo>
                  <a:pt x="47625" y="76200"/>
                </a:moveTo>
                <a:lnTo>
                  <a:pt x="28575" y="76200"/>
                </a:lnTo>
                <a:lnTo>
                  <a:pt x="28575" y="468676"/>
                </a:lnTo>
                <a:lnTo>
                  <a:pt x="47625" y="468676"/>
                </a:lnTo>
                <a:lnTo>
                  <a:pt x="47625" y="76200"/>
                </a:lnTo>
                <a:close/>
              </a:path>
              <a:path w="76200" h="4692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08899" y="1825556"/>
            <a:ext cx="567690" cy="560705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755248" y="1789399"/>
            <a:ext cx="567690" cy="560705"/>
          </a:xfrm>
          <a:custGeom>
            <a:avLst/>
            <a:gdLst/>
            <a:ahLst/>
            <a:cxnLst/>
            <a:rect l="l" t="t" r="r" b="b"/>
            <a:pathLst>
              <a:path w="567690" h="560705">
                <a:moveTo>
                  <a:pt x="0" y="0"/>
                </a:moveTo>
                <a:lnTo>
                  <a:pt x="567452" y="0"/>
                </a:lnTo>
                <a:lnTo>
                  <a:pt x="567452" y="560654"/>
                </a:lnTo>
                <a:lnTo>
                  <a:pt x="0" y="56065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55248" y="1789399"/>
            <a:ext cx="567690" cy="560705"/>
          </a:xfrm>
          <a:custGeom>
            <a:avLst/>
            <a:gdLst/>
            <a:ahLst/>
            <a:cxnLst/>
            <a:rect l="l" t="t" r="r" b="b"/>
            <a:pathLst>
              <a:path w="567690" h="560705">
                <a:moveTo>
                  <a:pt x="0" y="0"/>
                </a:moveTo>
                <a:lnTo>
                  <a:pt x="567452" y="0"/>
                </a:lnTo>
                <a:lnTo>
                  <a:pt x="567452" y="560654"/>
                </a:lnTo>
                <a:lnTo>
                  <a:pt x="0" y="5606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910387" y="1920120"/>
            <a:ext cx="25717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074043" y="1789399"/>
            <a:ext cx="567690" cy="560705"/>
          </a:xfrm>
          <a:custGeom>
            <a:avLst/>
            <a:gdLst/>
            <a:ahLst/>
            <a:cxnLst/>
            <a:rect l="l" t="t" r="r" b="b"/>
            <a:pathLst>
              <a:path w="567690" h="560705">
                <a:moveTo>
                  <a:pt x="0" y="0"/>
                </a:moveTo>
                <a:lnTo>
                  <a:pt x="567452" y="0"/>
                </a:lnTo>
                <a:lnTo>
                  <a:pt x="567452" y="560654"/>
                </a:lnTo>
                <a:lnTo>
                  <a:pt x="0" y="56065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74043" y="1789399"/>
            <a:ext cx="567690" cy="560705"/>
          </a:xfrm>
          <a:custGeom>
            <a:avLst/>
            <a:gdLst/>
            <a:ahLst/>
            <a:cxnLst/>
            <a:rect l="l" t="t" r="r" b="b"/>
            <a:pathLst>
              <a:path w="567690" h="560705">
                <a:moveTo>
                  <a:pt x="0" y="0"/>
                </a:moveTo>
                <a:lnTo>
                  <a:pt x="567452" y="0"/>
                </a:lnTo>
                <a:lnTo>
                  <a:pt x="567452" y="560654"/>
                </a:lnTo>
                <a:lnTo>
                  <a:pt x="0" y="5606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29182" y="1920120"/>
            <a:ext cx="25717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392841" y="1789399"/>
            <a:ext cx="567690" cy="560705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L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982101" y="2067784"/>
            <a:ext cx="527050" cy="76200"/>
          </a:xfrm>
          <a:custGeom>
            <a:avLst/>
            <a:gdLst/>
            <a:ahLst/>
            <a:cxnLst/>
            <a:rect l="l" t="t" r="r" b="b"/>
            <a:pathLst>
              <a:path w="527050" h="76200">
                <a:moveTo>
                  <a:pt x="0" y="28573"/>
                </a:moveTo>
                <a:lnTo>
                  <a:pt x="0" y="47623"/>
                </a:lnTo>
                <a:lnTo>
                  <a:pt x="450463" y="47625"/>
                </a:lnTo>
                <a:lnTo>
                  <a:pt x="450463" y="76200"/>
                </a:lnTo>
                <a:lnTo>
                  <a:pt x="526663" y="38100"/>
                </a:lnTo>
                <a:lnTo>
                  <a:pt x="507613" y="28575"/>
                </a:lnTo>
                <a:lnTo>
                  <a:pt x="0" y="28573"/>
                </a:lnTo>
                <a:close/>
              </a:path>
              <a:path w="527050" h="76200">
                <a:moveTo>
                  <a:pt x="450463" y="0"/>
                </a:moveTo>
                <a:lnTo>
                  <a:pt x="450463" y="28575"/>
                </a:lnTo>
                <a:lnTo>
                  <a:pt x="507613" y="28575"/>
                </a:lnTo>
                <a:lnTo>
                  <a:pt x="45046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41980" y="2031627"/>
            <a:ext cx="513715" cy="76200"/>
          </a:xfrm>
          <a:custGeom>
            <a:avLst/>
            <a:gdLst/>
            <a:ahLst/>
            <a:cxnLst/>
            <a:rect l="l" t="t" r="r" b="b"/>
            <a:pathLst>
              <a:path w="513715" h="76200">
                <a:moveTo>
                  <a:pt x="0" y="28573"/>
                </a:moveTo>
                <a:lnTo>
                  <a:pt x="0" y="47623"/>
                </a:lnTo>
                <a:lnTo>
                  <a:pt x="437266" y="47625"/>
                </a:lnTo>
                <a:lnTo>
                  <a:pt x="437266" y="76200"/>
                </a:lnTo>
                <a:lnTo>
                  <a:pt x="513466" y="38100"/>
                </a:lnTo>
                <a:lnTo>
                  <a:pt x="494416" y="28575"/>
                </a:lnTo>
                <a:lnTo>
                  <a:pt x="0" y="28573"/>
                </a:lnTo>
                <a:close/>
              </a:path>
              <a:path w="513715" h="76200">
                <a:moveTo>
                  <a:pt x="437266" y="0"/>
                </a:moveTo>
                <a:lnTo>
                  <a:pt x="437266" y="28575"/>
                </a:lnTo>
                <a:lnTo>
                  <a:pt x="494416" y="28575"/>
                </a:lnTo>
                <a:lnTo>
                  <a:pt x="43726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82097" y="2031627"/>
            <a:ext cx="592455" cy="76200"/>
          </a:xfrm>
          <a:custGeom>
            <a:avLst/>
            <a:gdLst/>
            <a:ahLst/>
            <a:cxnLst/>
            <a:rect l="l" t="t" r="r" b="b"/>
            <a:pathLst>
              <a:path w="592454" h="76200">
                <a:moveTo>
                  <a:pt x="0" y="28573"/>
                </a:moveTo>
                <a:lnTo>
                  <a:pt x="0" y="47623"/>
                </a:lnTo>
                <a:lnTo>
                  <a:pt x="515645" y="47625"/>
                </a:lnTo>
                <a:lnTo>
                  <a:pt x="515645" y="76200"/>
                </a:lnTo>
                <a:lnTo>
                  <a:pt x="591845" y="38100"/>
                </a:lnTo>
                <a:lnTo>
                  <a:pt x="572795" y="28575"/>
                </a:lnTo>
                <a:lnTo>
                  <a:pt x="0" y="28573"/>
                </a:lnTo>
                <a:close/>
              </a:path>
              <a:path w="592454" h="76200">
                <a:moveTo>
                  <a:pt x="515645" y="0"/>
                </a:moveTo>
                <a:lnTo>
                  <a:pt x="515645" y="28575"/>
                </a:lnTo>
                <a:lnTo>
                  <a:pt x="572795" y="28575"/>
                </a:lnTo>
                <a:lnTo>
                  <a:pt x="51564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00892" y="2031627"/>
            <a:ext cx="592455" cy="76200"/>
          </a:xfrm>
          <a:custGeom>
            <a:avLst/>
            <a:gdLst/>
            <a:ahLst/>
            <a:cxnLst/>
            <a:rect l="l" t="t" r="r" b="b"/>
            <a:pathLst>
              <a:path w="592454" h="76200">
                <a:moveTo>
                  <a:pt x="0" y="28573"/>
                </a:moveTo>
                <a:lnTo>
                  <a:pt x="0" y="47623"/>
                </a:lnTo>
                <a:lnTo>
                  <a:pt x="515646" y="47625"/>
                </a:lnTo>
                <a:lnTo>
                  <a:pt x="515646" y="76200"/>
                </a:lnTo>
                <a:lnTo>
                  <a:pt x="591846" y="38100"/>
                </a:lnTo>
                <a:lnTo>
                  <a:pt x="572796" y="28575"/>
                </a:lnTo>
                <a:lnTo>
                  <a:pt x="0" y="28573"/>
                </a:lnTo>
                <a:close/>
              </a:path>
              <a:path w="592454" h="76200">
                <a:moveTo>
                  <a:pt x="515646" y="0"/>
                </a:moveTo>
                <a:lnTo>
                  <a:pt x="515646" y="28575"/>
                </a:lnTo>
                <a:lnTo>
                  <a:pt x="572796" y="28575"/>
                </a:lnTo>
                <a:lnTo>
                  <a:pt x="51564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0858913" y="300020"/>
            <a:ext cx="885825" cy="875030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783134" y="890200"/>
            <a:ext cx="6038850" cy="936625"/>
          </a:xfrm>
          <a:custGeom>
            <a:avLst/>
            <a:gdLst/>
            <a:ahLst/>
            <a:cxnLst/>
            <a:rect l="l" t="t" r="r" b="b"/>
            <a:pathLst>
              <a:path w="6038850" h="936625">
                <a:moveTo>
                  <a:pt x="6038720" y="0"/>
                </a:moveTo>
                <a:lnTo>
                  <a:pt x="5961174" y="35281"/>
                </a:lnTo>
                <a:lnTo>
                  <a:pt x="5982478" y="52514"/>
                </a:lnTo>
                <a:lnTo>
                  <a:pt x="5980718" y="54333"/>
                </a:lnTo>
                <a:lnTo>
                  <a:pt x="5930485" y="79312"/>
                </a:lnTo>
                <a:lnTo>
                  <a:pt x="5886589" y="96373"/>
                </a:lnTo>
                <a:lnTo>
                  <a:pt x="5835406" y="113289"/>
                </a:lnTo>
                <a:lnTo>
                  <a:pt x="5777242" y="129998"/>
                </a:lnTo>
                <a:lnTo>
                  <a:pt x="5712456" y="146441"/>
                </a:lnTo>
                <a:lnTo>
                  <a:pt x="5641216" y="162603"/>
                </a:lnTo>
                <a:lnTo>
                  <a:pt x="5563877" y="178427"/>
                </a:lnTo>
                <a:lnTo>
                  <a:pt x="5480719" y="193875"/>
                </a:lnTo>
                <a:lnTo>
                  <a:pt x="5392026" y="208913"/>
                </a:lnTo>
                <a:lnTo>
                  <a:pt x="5298074" y="223503"/>
                </a:lnTo>
                <a:lnTo>
                  <a:pt x="5199143" y="237610"/>
                </a:lnTo>
                <a:lnTo>
                  <a:pt x="5095513" y="251199"/>
                </a:lnTo>
                <a:lnTo>
                  <a:pt x="4875259" y="276680"/>
                </a:lnTo>
                <a:lnTo>
                  <a:pt x="4639532" y="299667"/>
                </a:lnTo>
                <a:lnTo>
                  <a:pt x="4390544" y="319881"/>
                </a:lnTo>
                <a:lnTo>
                  <a:pt x="4130511" y="337042"/>
                </a:lnTo>
                <a:lnTo>
                  <a:pt x="3861643" y="350874"/>
                </a:lnTo>
                <a:lnTo>
                  <a:pt x="3586186" y="361097"/>
                </a:lnTo>
                <a:lnTo>
                  <a:pt x="3306284" y="367435"/>
                </a:lnTo>
                <a:lnTo>
                  <a:pt x="2882680" y="370418"/>
                </a:lnTo>
                <a:lnTo>
                  <a:pt x="2741537" y="372807"/>
                </a:lnTo>
                <a:lnTo>
                  <a:pt x="2461341" y="382115"/>
                </a:lnTo>
                <a:lnTo>
                  <a:pt x="2322737" y="388936"/>
                </a:lnTo>
                <a:lnTo>
                  <a:pt x="2185513" y="397132"/>
                </a:lnTo>
                <a:lnTo>
                  <a:pt x="2049946" y="406655"/>
                </a:lnTo>
                <a:lnTo>
                  <a:pt x="1916309" y="417450"/>
                </a:lnTo>
                <a:lnTo>
                  <a:pt x="1784879" y="429470"/>
                </a:lnTo>
                <a:lnTo>
                  <a:pt x="1655931" y="442662"/>
                </a:lnTo>
                <a:lnTo>
                  <a:pt x="1529740" y="456976"/>
                </a:lnTo>
                <a:lnTo>
                  <a:pt x="1406580" y="472361"/>
                </a:lnTo>
                <a:lnTo>
                  <a:pt x="1286728" y="488767"/>
                </a:lnTo>
                <a:lnTo>
                  <a:pt x="1170457" y="506141"/>
                </a:lnTo>
                <a:lnTo>
                  <a:pt x="1058043" y="524437"/>
                </a:lnTo>
                <a:lnTo>
                  <a:pt x="949759" y="543601"/>
                </a:lnTo>
                <a:lnTo>
                  <a:pt x="845879" y="563586"/>
                </a:lnTo>
                <a:lnTo>
                  <a:pt x="746677" y="584339"/>
                </a:lnTo>
                <a:lnTo>
                  <a:pt x="652425" y="605814"/>
                </a:lnTo>
                <a:lnTo>
                  <a:pt x="563394" y="627960"/>
                </a:lnTo>
                <a:lnTo>
                  <a:pt x="479856" y="650730"/>
                </a:lnTo>
                <a:lnTo>
                  <a:pt x="402078" y="674079"/>
                </a:lnTo>
                <a:lnTo>
                  <a:pt x="330409" y="697932"/>
                </a:lnTo>
                <a:lnTo>
                  <a:pt x="264961" y="722301"/>
                </a:lnTo>
                <a:lnTo>
                  <a:pt x="206062" y="747129"/>
                </a:lnTo>
                <a:lnTo>
                  <a:pt x="153965" y="772393"/>
                </a:lnTo>
                <a:lnTo>
                  <a:pt x="108912" y="798092"/>
                </a:lnTo>
                <a:lnTo>
                  <a:pt x="71141" y="824260"/>
                </a:lnTo>
                <a:lnTo>
                  <a:pt x="40906" y="851002"/>
                </a:lnTo>
                <a:lnTo>
                  <a:pt x="10476" y="892619"/>
                </a:lnTo>
                <a:lnTo>
                  <a:pt x="0" y="934556"/>
                </a:lnTo>
                <a:lnTo>
                  <a:pt x="18982" y="936156"/>
                </a:lnTo>
                <a:lnTo>
                  <a:pt x="20016" y="923891"/>
                </a:lnTo>
                <a:lnTo>
                  <a:pt x="22927" y="912296"/>
                </a:lnTo>
                <a:lnTo>
                  <a:pt x="44033" y="875968"/>
                </a:lnTo>
                <a:lnTo>
                  <a:pt x="83263" y="838956"/>
                </a:lnTo>
                <a:lnTo>
                  <a:pt x="119367" y="814016"/>
                </a:lnTo>
                <a:lnTo>
                  <a:pt x="163093" y="789114"/>
                </a:lnTo>
                <a:lnTo>
                  <a:pt x="214125" y="764388"/>
                </a:lnTo>
                <a:lnTo>
                  <a:pt x="272158" y="739940"/>
                </a:lnTo>
                <a:lnTo>
                  <a:pt x="336887" y="715846"/>
                </a:lnTo>
                <a:lnTo>
                  <a:pt x="408094" y="692153"/>
                </a:lnTo>
                <a:lnTo>
                  <a:pt x="485333" y="668976"/>
                </a:lnTo>
                <a:lnTo>
                  <a:pt x="568403" y="646339"/>
                </a:lnTo>
                <a:lnTo>
                  <a:pt x="657023" y="624300"/>
                </a:lnTo>
                <a:lnTo>
                  <a:pt x="750909" y="602913"/>
                </a:lnTo>
                <a:lnTo>
                  <a:pt x="849779" y="582232"/>
                </a:lnTo>
                <a:lnTo>
                  <a:pt x="953357" y="562309"/>
                </a:lnTo>
                <a:lnTo>
                  <a:pt x="1061363" y="543195"/>
                </a:lnTo>
                <a:lnTo>
                  <a:pt x="1173518" y="524945"/>
                </a:lnTo>
                <a:lnTo>
                  <a:pt x="1289544" y="507607"/>
                </a:lnTo>
                <a:lnTo>
                  <a:pt x="1409164" y="491234"/>
                </a:lnTo>
                <a:lnTo>
                  <a:pt x="1532101" y="475879"/>
                </a:lnTo>
                <a:lnTo>
                  <a:pt x="1658077" y="461590"/>
                </a:lnTo>
                <a:lnTo>
                  <a:pt x="1786818" y="448421"/>
                </a:lnTo>
                <a:lnTo>
                  <a:pt x="1918044" y="436421"/>
                </a:lnTo>
                <a:lnTo>
                  <a:pt x="2051480" y="425643"/>
                </a:lnTo>
                <a:lnTo>
                  <a:pt x="2186848" y="416135"/>
                </a:lnTo>
                <a:lnTo>
                  <a:pt x="2323873" y="407951"/>
                </a:lnTo>
                <a:lnTo>
                  <a:pt x="2462277" y="401142"/>
                </a:lnTo>
                <a:lnTo>
                  <a:pt x="2742170" y="391847"/>
                </a:lnTo>
                <a:lnTo>
                  <a:pt x="2883002" y="389465"/>
                </a:lnTo>
                <a:lnTo>
                  <a:pt x="3306431" y="386485"/>
                </a:lnTo>
                <a:lnTo>
                  <a:pt x="3586617" y="380142"/>
                </a:lnTo>
                <a:lnTo>
                  <a:pt x="3862417" y="369909"/>
                </a:lnTo>
                <a:lnTo>
                  <a:pt x="4131558" y="356063"/>
                </a:lnTo>
                <a:lnTo>
                  <a:pt x="4391869" y="338885"/>
                </a:lnTo>
                <a:lnTo>
                  <a:pt x="4641147" y="318649"/>
                </a:lnTo>
                <a:lnTo>
                  <a:pt x="4877189" y="295633"/>
                </a:lnTo>
                <a:lnTo>
                  <a:pt x="5097793" y="270112"/>
                </a:lnTo>
                <a:lnTo>
                  <a:pt x="5201620" y="256499"/>
                </a:lnTo>
                <a:lnTo>
                  <a:pt x="5300762" y="242362"/>
                </a:lnTo>
                <a:lnTo>
                  <a:pt x="5394948" y="227737"/>
                </a:lnTo>
                <a:lnTo>
                  <a:pt x="5483903" y="212657"/>
                </a:lnTo>
                <a:lnTo>
                  <a:pt x="5567356" y="197156"/>
                </a:lnTo>
                <a:lnTo>
                  <a:pt x="5645034" y="181267"/>
                </a:lnTo>
                <a:lnTo>
                  <a:pt x="5716670" y="165019"/>
                </a:lnTo>
                <a:lnTo>
                  <a:pt x="5782061" y="148429"/>
                </a:lnTo>
                <a:lnTo>
                  <a:pt x="5840829" y="131550"/>
                </a:lnTo>
                <a:lnTo>
                  <a:pt x="5892774" y="114391"/>
                </a:lnTo>
                <a:lnTo>
                  <a:pt x="5937657" y="96961"/>
                </a:lnTo>
                <a:lnTo>
                  <a:pt x="5975257" y="79242"/>
                </a:lnTo>
                <a:lnTo>
                  <a:pt x="5997348" y="64543"/>
                </a:lnTo>
                <a:lnTo>
                  <a:pt x="6024522" y="64543"/>
                </a:lnTo>
                <a:lnTo>
                  <a:pt x="6038720" y="0"/>
                </a:lnTo>
                <a:close/>
              </a:path>
              <a:path w="6038850" h="936625">
                <a:moveTo>
                  <a:pt x="6024522" y="64543"/>
                </a:moveTo>
                <a:lnTo>
                  <a:pt x="5997348" y="64543"/>
                </a:lnTo>
                <a:lnTo>
                  <a:pt x="6020417" y="83205"/>
                </a:lnTo>
                <a:lnTo>
                  <a:pt x="6024522" y="6454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29518" y="1115975"/>
            <a:ext cx="3854450" cy="675005"/>
          </a:xfrm>
          <a:custGeom>
            <a:avLst/>
            <a:gdLst/>
            <a:ahLst/>
            <a:cxnLst/>
            <a:rect l="l" t="t" r="r" b="b"/>
            <a:pathLst>
              <a:path w="3854450" h="675005">
                <a:moveTo>
                  <a:pt x="3854453" y="0"/>
                </a:moveTo>
                <a:lnTo>
                  <a:pt x="3769737" y="9006"/>
                </a:lnTo>
                <a:lnTo>
                  <a:pt x="3784864" y="32630"/>
                </a:lnTo>
                <a:lnTo>
                  <a:pt x="3783926" y="33178"/>
                </a:lnTo>
                <a:lnTo>
                  <a:pt x="3724525" y="49018"/>
                </a:lnTo>
                <a:lnTo>
                  <a:pt x="3646138" y="64811"/>
                </a:lnTo>
                <a:lnTo>
                  <a:pt x="3600733" y="72509"/>
                </a:lnTo>
                <a:lnTo>
                  <a:pt x="3551434" y="80045"/>
                </a:lnTo>
                <a:lnTo>
                  <a:pt x="3498420" y="87405"/>
                </a:lnTo>
                <a:lnTo>
                  <a:pt x="3441873" y="94568"/>
                </a:lnTo>
                <a:lnTo>
                  <a:pt x="3381973" y="101518"/>
                </a:lnTo>
                <a:lnTo>
                  <a:pt x="3252817" y="114712"/>
                </a:lnTo>
                <a:lnTo>
                  <a:pt x="3112376" y="126852"/>
                </a:lnTo>
                <a:lnTo>
                  <a:pt x="2962065" y="137803"/>
                </a:lnTo>
                <a:lnTo>
                  <a:pt x="2721180" y="151712"/>
                </a:lnTo>
                <a:lnTo>
                  <a:pt x="2466056" y="162200"/>
                </a:lnTo>
                <a:lnTo>
                  <a:pt x="2290385" y="167072"/>
                </a:lnTo>
                <a:lnTo>
                  <a:pt x="1751516" y="173965"/>
                </a:lnTo>
                <a:lnTo>
                  <a:pt x="1572644" y="182223"/>
                </a:lnTo>
                <a:lnTo>
                  <a:pt x="1396594" y="195541"/>
                </a:lnTo>
                <a:lnTo>
                  <a:pt x="1224836" y="213551"/>
                </a:lnTo>
                <a:lnTo>
                  <a:pt x="1140946" y="224210"/>
                </a:lnTo>
                <a:lnTo>
                  <a:pt x="1058636" y="235908"/>
                </a:lnTo>
                <a:lnTo>
                  <a:pt x="978082" y="248602"/>
                </a:lnTo>
                <a:lnTo>
                  <a:pt x="899460" y="262247"/>
                </a:lnTo>
                <a:lnTo>
                  <a:pt x="822944" y="276797"/>
                </a:lnTo>
                <a:lnTo>
                  <a:pt x="748709" y="292209"/>
                </a:lnTo>
                <a:lnTo>
                  <a:pt x="676929" y="308439"/>
                </a:lnTo>
                <a:lnTo>
                  <a:pt x="607777" y="325442"/>
                </a:lnTo>
                <a:lnTo>
                  <a:pt x="541428" y="343175"/>
                </a:lnTo>
                <a:lnTo>
                  <a:pt x="478054" y="361594"/>
                </a:lnTo>
                <a:lnTo>
                  <a:pt x="417827" y="380658"/>
                </a:lnTo>
                <a:lnTo>
                  <a:pt x="360920" y="400325"/>
                </a:lnTo>
                <a:lnTo>
                  <a:pt x="307501" y="420556"/>
                </a:lnTo>
                <a:lnTo>
                  <a:pt x="257740" y="441311"/>
                </a:lnTo>
                <a:lnTo>
                  <a:pt x="211804" y="462558"/>
                </a:lnTo>
                <a:lnTo>
                  <a:pt x="169858" y="484264"/>
                </a:lnTo>
                <a:lnTo>
                  <a:pt x="132066" y="506412"/>
                </a:lnTo>
                <a:lnTo>
                  <a:pt x="98588" y="528989"/>
                </a:lnTo>
                <a:lnTo>
                  <a:pt x="45257" y="575487"/>
                </a:lnTo>
                <a:lnTo>
                  <a:pt x="11974" y="622969"/>
                </a:lnTo>
                <a:lnTo>
                  <a:pt x="0" y="672283"/>
                </a:lnTo>
                <a:lnTo>
                  <a:pt x="18912" y="674565"/>
                </a:lnTo>
                <a:lnTo>
                  <a:pt x="21570" y="652536"/>
                </a:lnTo>
                <a:lnTo>
                  <a:pt x="29150" y="631344"/>
                </a:lnTo>
                <a:lnTo>
                  <a:pt x="60016" y="587535"/>
                </a:lnTo>
                <a:lnTo>
                  <a:pt x="110413" y="543924"/>
                </a:lnTo>
                <a:lnTo>
                  <a:pt x="142706" y="522213"/>
                </a:lnTo>
                <a:lnTo>
                  <a:pt x="179482" y="500705"/>
                </a:lnTo>
                <a:lnTo>
                  <a:pt x="220555" y="479478"/>
                </a:lnTo>
                <a:lnTo>
                  <a:pt x="265733" y="458603"/>
                </a:lnTo>
                <a:lnTo>
                  <a:pt x="314831" y="438138"/>
                </a:lnTo>
                <a:lnTo>
                  <a:pt x="367665" y="418142"/>
                </a:lnTo>
                <a:lnTo>
                  <a:pt x="424049" y="398664"/>
                </a:lnTo>
                <a:lnTo>
                  <a:pt x="483802" y="379756"/>
                </a:lnTo>
                <a:lnTo>
                  <a:pt x="546743" y="361468"/>
                </a:lnTo>
                <a:lnTo>
                  <a:pt x="612696" y="343846"/>
                </a:lnTo>
                <a:lnTo>
                  <a:pt x="681476" y="326938"/>
                </a:lnTo>
                <a:lnTo>
                  <a:pt x="752910" y="310790"/>
                </a:lnTo>
                <a:lnTo>
                  <a:pt x="826816" y="295450"/>
                </a:lnTo>
                <a:lnTo>
                  <a:pt x="903019" y="280962"/>
                </a:lnTo>
                <a:lnTo>
                  <a:pt x="981340" y="267371"/>
                </a:lnTo>
                <a:lnTo>
                  <a:pt x="1061600" y="254726"/>
                </a:lnTo>
                <a:lnTo>
                  <a:pt x="1143626" y="243070"/>
                </a:lnTo>
                <a:lnTo>
                  <a:pt x="1227237" y="232450"/>
                </a:lnTo>
                <a:lnTo>
                  <a:pt x="1398581" y="214489"/>
                </a:lnTo>
                <a:lnTo>
                  <a:pt x="1574082" y="201218"/>
                </a:lnTo>
                <a:lnTo>
                  <a:pt x="1752394" y="192995"/>
                </a:lnTo>
                <a:lnTo>
                  <a:pt x="2290706" y="186119"/>
                </a:lnTo>
                <a:lnTo>
                  <a:pt x="2466585" y="181242"/>
                </a:lnTo>
                <a:lnTo>
                  <a:pt x="2722067" y="170742"/>
                </a:lnTo>
                <a:lnTo>
                  <a:pt x="2963274" y="156815"/>
                </a:lnTo>
                <a:lnTo>
                  <a:pt x="3113822" y="145848"/>
                </a:lnTo>
                <a:lnTo>
                  <a:pt x="3254527" y="133685"/>
                </a:lnTo>
                <a:lnTo>
                  <a:pt x="3383991" y="120460"/>
                </a:lnTo>
                <a:lnTo>
                  <a:pt x="3444069" y="113491"/>
                </a:lnTo>
                <a:lnTo>
                  <a:pt x="3500814" y="106304"/>
                </a:lnTo>
                <a:lnTo>
                  <a:pt x="3554053" y="98915"/>
                </a:lnTo>
                <a:lnTo>
                  <a:pt x="3603612" y="91339"/>
                </a:lnTo>
                <a:lnTo>
                  <a:pt x="3649322" y="83595"/>
                </a:lnTo>
                <a:lnTo>
                  <a:pt x="3691013" y="75692"/>
                </a:lnTo>
                <a:lnTo>
                  <a:pt x="3728523" y="67644"/>
                </a:lnTo>
                <a:lnTo>
                  <a:pt x="3791123" y="50924"/>
                </a:lnTo>
                <a:lnTo>
                  <a:pt x="3795146" y="48685"/>
                </a:lnTo>
                <a:lnTo>
                  <a:pt x="3825430" y="48685"/>
                </a:lnTo>
                <a:lnTo>
                  <a:pt x="3854453" y="0"/>
                </a:lnTo>
                <a:close/>
              </a:path>
              <a:path w="3854450" h="675005">
                <a:moveTo>
                  <a:pt x="3825430" y="48685"/>
                </a:moveTo>
                <a:lnTo>
                  <a:pt x="3795146" y="48685"/>
                </a:lnTo>
                <a:lnTo>
                  <a:pt x="3810829" y="73177"/>
                </a:lnTo>
                <a:lnTo>
                  <a:pt x="3825430" y="4868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48276" y="1162762"/>
            <a:ext cx="1605280" cy="628015"/>
          </a:xfrm>
          <a:custGeom>
            <a:avLst/>
            <a:gdLst/>
            <a:ahLst/>
            <a:cxnLst/>
            <a:rect l="l" t="t" r="r" b="b"/>
            <a:pathLst>
              <a:path w="1605279" h="628014">
                <a:moveTo>
                  <a:pt x="1593880" y="0"/>
                </a:moveTo>
                <a:lnTo>
                  <a:pt x="1532843" y="59436"/>
                </a:lnTo>
                <a:lnTo>
                  <a:pt x="1559059" y="68563"/>
                </a:lnTo>
                <a:lnTo>
                  <a:pt x="1558094" y="70862"/>
                </a:lnTo>
                <a:lnTo>
                  <a:pt x="1519718" y="112290"/>
                </a:lnTo>
                <a:lnTo>
                  <a:pt x="1484627" y="139820"/>
                </a:lnTo>
                <a:lnTo>
                  <a:pt x="1443201" y="166245"/>
                </a:lnTo>
                <a:lnTo>
                  <a:pt x="1395716" y="191455"/>
                </a:lnTo>
                <a:lnTo>
                  <a:pt x="1342948" y="215063"/>
                </a:lnTo>
                <a:lnTo>
                  <a:pt x="1285500" y="236809"/>
                </a:lnTo>
                <a:lnTo>
                  <a:pt x="1223963" y="256442"/>
                </a:lnTo>
                <a:lnTo>
                  <a:pt x="1158929" y="273716"/>
                </a:lnTo>
                <a:lnTo>
                  <a:pt x="1090989" y="288387"/>
                </a:lnTo>
                <a:lnTo>
                  <a:pt x="1020732" y="300215"/>
                </a:lnTo>
                <a:lnTo>
                  <a:pt x="948745" y="308960"/>
                </a:lnTo>
                <a:lnTo>
                  <a:pt x="875618" y="314385"/>
                </a:lnTo>
                <a:lnTo>
                  <a:pt x="726865" y="318000"/>
                </a:lnTo>
                <a:lnTo>
                  <a:pt x="652862" y="323068"/>
                </a:lnTo>
                <a:lnTo>
                  <a:pt x="580030" y="331238"/>
                </a:lnTo>
                <a:lnTo>
                  <a:pt x="508941" y="342290"/>
                </a:lnTo>
                <a:lnTo>
                  <a:pt x="440165" y="356006"/>
                </a:lnTo>
                <a:lnTo>
                  <a:pt x="374275" y="372169"/>
                </a:lnTo>
                <a:lnTo>
                  <a:pt x="311837" y="390568"/>
                </a:lnTo>
                <a:lnTo>
                  <a:pt x="253418" y="410992"/>
                </a:lnTo>
                <a:lnTo>
                  <a:pt x="199580" y="433241"/>
                </a:lnTo>
                <a:lnTo>
                  <a:pt x="151048" y="457028"/>
                </a:lnTo>
                <a:lnTo>
                  <a:pt x="108066" y="482342"/>
                </a:lnTo>
                <a:lnTo>
                  <a:pt x="71330" y="508970"/>
                </a:lnTo>
                <a:lnTo>
                  <a:pt x="41408" y="536832"/>
                </a:lnTo>
                <a:lnTo>
                  <a:pt x="10759" y="580933"/>
                </a:lnTo>
                <a:lnTo>
                  <a:pt x="0" y="625863"/>
                </a:lnTo>
                <a:lnTo>
                  <a:pt x="18986" y="627410"/>
                </a:lnTo>
                <a:lnTo>
                  <a:pt x="20074" y="614052"/>
                </a:lnTo>
                <a:lnTo>
                  <a:pt x="23138" y="601360"/>
                </a:lnTo>
                <a:lnTo>
                  <a:pt x="44787" y="562170"/>
                </a:lnTo>
                <a:lnTo>
                  <a:pt x="83813" y="523360"/>
                </a:lnTo>
                <a:lnTo>
                  <a:pt x="118831" y="498058"/>
                </a:lnTo>
                <a:lnTo>
                  <a:pt x="160367" y="473643"/>
                </a:lnTo>
                <a:lnTo>
                  <a:pt x="207959" y="450348"/>
                </a:lnTo>
                <a:lnTo>
                  <a:pt x="260687" y="428599"/>
                </a:lnTo>
                <a:lnTo>
                  <a:pt x="318119" y="408551"/>
                </a:lnTo>
                <a:lnTo>
                  <a:pt x="379656" y="390443"/>
                </a:lnTo>
                <a:lnTo>
                  <a:pt x="444701" y="374509"/>
                </a:lnTo>
                <a:lnTo>
                  <a:pt x="512664" y="360973"/>
                </a:lnTo>
                <a:lnTo>
                  <a:pt x="582955" y="350062"/>
                </a:lnTo>
                <a:lnTo>
                  <a:pt x="654984" y="342000"/>
                </a:lnTo>
                <a:lnTo>
                  <a:pt x="728164" y="337005"/>
                </a:lnTo>
                <a:lnTo>
                  <a:pt x="876098" y="333429"/>
                </a:lnTo>
                <a:lnTo>
                  <a:pt x="950151" y="327958"/>
                </a:lnTo>
                <a:lnTo>
                  <a:pt x="1023026" y="319126"/>
                </a:lnTo>
                <a:lnTo>
                  <a:pt x="1094149" y="307173"/>
                </a:lnTo>
                <a:lnTo>
                  <a:pt x="1162947" y="292337"/>
                </a:lnTo>
                <a:lnTo>
                  <a:pt x="1228850" y="274854"/>
                </a:lnTo>
                <a:lnTo>
                  <a:pt x="1291287" y="254958"/>
                </a:lnTo>
                <a:lnTo>
                  <a:pt x="1349689" y="232881"/>
                </a:lnTo>
                <a:lnTo>
                  <a:pt x="1403490" y="208846"/>
                </a:lnTo>
                <a:lnTo>
                  <a:pt x="1452128" y="183074"/>
                </a:lnTo>
                <a:lnTo>
                  <a:pt x="1495220" y="155653"/>
                </a:lnTo>
                <a:lnTo>
                  <a:pt x="1531882" y="126951"/>
                </a:lnTo>
                <a:lnTo>
                  <a:pt x="1561705" y="97021"/>
                </a:lnTo>
                <a:lnTo>
                  <a:pt x="1577086" y="74839"/>
                </a:lnTo>
                <a:lnTo>
                  <a:pt x="1603558" y="74839"/>
                </a:lnTo>
                <a:lnTo>
                  <a:pt x="1593880" y="0"/>
                </a:lnTo>
                <a:close/>
              </a:path>
              <a:path w="1605279" h="628014">
                <a:moveTo>
                  <a:pt x="1603558" y="74839"/>
                </a:moveTo>
                <a:lnTo>
                  <a:pt x="1577086" y="74839"/>
                </a:lnTo>
                <a:lnTo>
                  <a:pt x="1604806" y="84490"/>
                </a:lnTo>
                <a:lnTo>
                  <a:pt x="1603558" y="7483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211289" y="1156765"/>
            <a:ext cx="474980" cy="633095"/>
          </a:xfrm>
          <a:custGeom>
            <a:avLst/>
            <a:gdLst/>
            <a:ahLst/>
            <a:cxnLst/>
            <a:rect l="l" t="t" r="r" b="b"/>
            <a:pathLst>
              <a:path w="474979" h="633094">
                <a:moveTo>
                  <a:pt x="48296" y="76705"/>
                </a:moveTo>
                <a:lnTo>
                  <a:pt x="29083" y="76705"/>
                </a:lnTo>
                <a:lnTo>
                  <a:pt x="31750" y="93868"/>
                </a:lnTo>
                <a:lnTo>
                  <a:pt x="49977" y="152831"/>
                </a:lnTo>
                <a:lnTo>
                  <a:pt x="75403" y="206936"/>
                </a:lnTo>
                <a:lnTo>
                  <a:pt x="106833" y="254318"/>
                </a:lnTo>
                <a:lnTo>
                  <a:pt x="143160" y="293081"/>
                </a:lnTo>
                <a:lnTo>
                  <a:pt x="183386" y="321207"/>
                </a:lnTo>
                <a:lnTo>
                  <a:pt x="225395" y="336209"/>
                </a:lnTo>
                <a:lnTo>
                  <a:pt x="266523" y="339929"/>
                </a:lnTo>
                <a:lnTo>
                  <a:pt x="285335" y="344660"/>
                </a:lnTo>
                <a:lnTo>
                  <a:pt x="321980" y="362557"/>
                </a:lnTo>
                <a:lnTo>
                  <a:pt x="357366" y="391308"/>
                </a:lnTo>
                <a:lnTo>
                  <a:pt x="389338" y="428960"/>
                </a:lnTo>
                <a:lnTo>
                  <a:pt x="416477" y="473713"/>
                </a:lnTo>
                <a:lnTo>
                  <a:pt x="437440" y="523732"/>
                </a:lnTo>
                <a:lnTo>
                  <a:pt x="450942" y="577171"/>
                </a:lnTo>
                <a:lnTo>
                  <a:pt x="455761" y="633051"/>
                </a:lnTo>
                <a:lnTo>
                  <a:pt x="474792" y="632217"/>
                </a:lnTo>
                <a:lnTo>
                  <a:pt x="469836" y="574737"/>
                </a:lnTo>
                <a:lnTo>
                  <a:pt x="455721" y="518378"/>
                </a:lnTo>
                <a:lnTo>
                  <a:pt x="433771" y="465721"/>
                </a:lnTo>
                <a:lnTo>
                  <a:pt x="405249" y="418482"/>
                </a:lnTo>
                <a:lnTo>
                  <a:pt x="371363" y="378385"/>
                </a:lnTo>
                <a:lnTo>
                  <a:pt x="333242" y="347192"/>
                </a:lnTo>
                <a:lnTo>
                  <a:pt x="291514" y="326604"/>
                </a:lnTo>
                <a:lnTo>
                  <a:pt x="229066" y="317466"/>
                </a:lnTo>
                <a:lnTo>
                  <a:pt x="210364" y="312378"/>
                </a:lnTo>
                <a:lnTo>
                  <a:pt x="172862" y="292406"/>
                </a:lnTo>
                <a:lnTo>
                  <a:pt x="137751" y="261263"/>
                </a:lnTo>
                <a:lnTo>
                  <a:pt x="105904" y="220460"/>
                </a:lnTo>
                <a:lnTo>
                  <a:pt x="78816" y="171911"/>
                </a:lnTo>
                <a:lnTo>
                  <a:pt x="57882" y="117591"/>
                </a:lnTo>
                <a:lnTo>
                  <a:pt x="50138" y="88891"/>
                </a:lnTo>
                <a:lnTo>
                  <a:pt x="48296" y="76705"/>
                </a:lnTo>
                <a:close/>
              </a:path>
              <a:path w="474979" h="633094">
                <a:moveTo>
                  <a:pt x="30189" y="0"/>
                </a:moveTo>
                <a:lnTo>
                  <a:pt x="0" y="79665"/>
                </a:lnTo>
                <a:lnTo>
                  <a:pt x="29083" y="76705"/>
                </a:lnTo>
                <a:lnTo>
                  <a:pt x="48296" y="76705"/>
                </a:lnTo>
                <a:lnTo>
                  <a:pt x="48006" y="74780"/>
                </a:lnTo>
                <a:lnTo>
                  <a:pt x="75808" y="71950"/>
                </a:lnTo>
                <a:lnTo>
                  <a:pt x="3018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41</a:t>
            </a:fld>
            <a:endParaRPr spc="-15" dirty="0"/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  <a:r>
              <a:rPr spc="-10" dirty="0"/>
              <a:t> (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55" dirty="0"/>
              <a:t>t</a:t>
            </a:r>
            <a:r>
              <a:rPr dirty="0"/>
              <a:t>o</a:t>
            </a:r>
            <a:r>
              <a:rPr spc="-5" dirty="0"/>
              <a:t> </a:t>
            </a:r>
            <a:r>
              <a:rPr spc="-35" dirty="0"/>
              <a:t>On</a:t>
            </a:r>
            <a:r>
              <a:rPr dirty="0"/>
              <a:t>e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798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3917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1" y="0"/>
                </a:lnTo>
                <a:lnTo>
                  <a:pt x="567451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3790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45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86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946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233441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79065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8512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0947" y="5143101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26271" y="3927336"/>
            <a:ext cx="3173730" cy="2075814"/>
          </a:xfrm>
          <a:custGeom>
            <a:avLst/>
            <a:gdLst/>
            <a:ahLst/>
            <a:cxnLst/>
            <a:rect l="l" t="t" r="r" b="b"/>
            <a:pathLst>
              <a:path w="3173729" h="2075814">
                <a:moveTo>
                  <a:pt x="18831" y="1746909"/>
                </a:moveTo>
                <a:lnTo>
                  <a:pt x="0" y="1749779"/>
                </a:lnTo>
                <a:lnTo>
                  <a:pt x="2397" y="1765511"/>
                </a:lnTo>
                <a:lnTo>
                  <a:pt x="2645" y="1766348"/>
                </a:lnTo>
                <a:lnTo>
                  <a:pt x="22391" y="1799330"/>
                </a:lnTo>
                <a:lnTo>
                  <a:pt x="57939" y="1829711"/>
                </a:lnTo>
                <a:lnTo>
                  <a:pt x="109007" y="1859238"/>
                </a:lnTo>
                <a:lnTo>
                  <a:pt x="173979" y="1887536"/>
                </a:lnTo>
                <a:lnTo>
                  <a:pt x="211377" y="1901232"/>
                </a:lnTo>
                <a:lnTo>
                  <a:pt x="251877" y="1914608"/>
                </a:lnTo>
                <a:lnTo>
                  <a:pt x="295347" y="1927643"/>
                </a:lnTo>
                <a:lnTo>
                  <a:pt x="341651" y="1940314"/>
                </a:lnTo>
                <a:lnTo>
                  <a:pt x="390653" y="1952595"/>
                </a:lnTo>
                <a:lnTo>
                  <a:pt x="442212" y="1964461"/>
                </a:lnTo>
                <a:lnTo>
                  <a:pt x="496191" y="1975884"/>
                </a:lnTo>
                <a:lnTo>
                  <a:pt x="552448" y="1986836"/>
                </a:lnTo>
                <a:lnTo>
                  <a:pt x="610844" y="1997291"/>
                </a:lnTo>
                <a:lnTo>
                  <a:pt x="671235" y="2007218"/>
                </a:lnTo>
                <a:lnTo>
                  <a:pt x="733482" y="2016591"/>
                </a:lnTo>
                <a:lnTo>
                  <a:pt x="797441" y="2025379"/>
                </a:lnTo>
                <a:lnTo>
                  <a:pt x="862972" y="2033556"/>
                </a:lnTo>
                <a:lnTo>
                  <a:pt x="998120" y="2047951"/>
                </a:lnTo>
                <a:lnTo>
                  <a:pt x="1137902" y="2059557"/>
                </a:lnTo>
                <a:lnTo>
                  <a:pt x="1281117" y="2068136"/>
                </a:lnTo>
                <a:lnTo>
                  <a:pt x="1426626" y="2073455"/>
                </a:lnTo>
                <a:lnTo>
                  <a:pt x="1573289" y="2075282"/>
                </a:lnTo>
                <a:lnTo>
                  <a:pt x="1647085" y="2072280"/>
                </a:lnTo>
                <a:lnTo>
                  <a:pt x="1720987" y="2063361"/>
                </a:lnTo>
                <a:lnTo>
                  <a:pt x="1756796" y="2056233"/>
                </a:lnTo>
                <a:lnTo>
                  <a:pt x="1573526" y="2056233"/>
                </a:lnTo>
                <a:lnTo>
                  <a:pt x="1427322" y="2054418"/>
                </a:lnTo>
                <a:lnTo>
                  <a:pt x="1282256" y="2049120"/>
                </a:lnTo>
                <a:lnTo>
                  <a:pt x="1139478" y="2040572"/>
                </a:lnTo>
                <a:lnTo>
                  <a:pt x="1000138" y="2029008"/>
                </a:lnTo>
                <a:lnTo>
                  <a:pt x="865331" y="2014652"/>
                </a:lnTo>
                <a:lnTo>
                  <a:pt x="800035" y="2006507"/>
                </a:lnTo>
                <a:lnTo>
                  <a:pt x="736319" y="1997753"/>
                </a:lnTo>
                <a:lnTo>
                  <a:pt x="674325" y="1988420"/>
                </a:lnTo>
                <a:lnTo>
                  <a:pt x="614201" y="1978539"/>
                </a:lnTo>
                <a:lnTo>
                  <a:pt x="556089" y="1968137"/>
                </a:lnTo>
                <a:lnTo>
                  <a:pt x="500134" y="1957246"/>
                </a:lnTo>
                <a:lnTo>
                  <a:pt x="446485" y="1945896"/>
                </a:lnTo>
                <a:lnTo>
                  <a:pt x="395283" y="1934116"/>
                </a:lnTo>
                <a:lnTo>
                  <a:pt x="346678" y="1921939"/>
                </a:lnTo>
                <a:lnTo>
                  <a:pt x="300817" y="1909395"/>
                </a:lnTo>
                <a:lnTo>
                  <a:pt x="257724" y="1896477"/>
                </a:lnTo>
                <a:lnTo>
                  <a:pt x="217925" y="1883343"/>
                </a:lnTo>
                <a:lnTo>
                  <a:pt x="181199" y="1869906"/>
                </a:lnTo>
                <a:lnTo>
                  <a:pt x="117970" y="1842428"/>
                </a:lnTo>
                <a:lnTo>
                  <a:pt x="69476" y="1814552"/>
                </a:lnTo>
                <a:lnTo>
                  <a:pt x="36573" y="1786547"/>
                </a:lnTo>
                <a:lnTo>
                  <a:pt x="20901" y="1760489"/>
                </a:lnTo>
                <a:lnTo>
                  <a:pt x="18831" y="1746909"/>
                </a:lnTo>
                <a:close/>
              </a:path>
              <a:path w="3173729" h="2075814">
                <a:moveTo>
                  <a:pt x="3137400" y="0"/>
                </a:moveTo>
                <a:lnTo>
                  <a:pt x="3097527" y="75286"/>
                </a:lnTo>
                <a:lnTo>
                  <a:pt x="3126097" y="75956"/>
                </a:lnTo>
                <a:lnTo>
                  <a:pt x="3125631" y="96140"/>
                </a:lnTo>
                <a:lnTo>
                  <a:pt x="3118965" y="192330"/>
                </a:lnTo>
                <a:lnTo>
                  <a:pt x="3108017" y="288155"/>
                </a:lnTo>
                <a:lnTo>
                  <a:pt x="3092935" y="383426"/>
                </a:lnTo>
                <a:lnTo>
                  <a:pt x="3073857" y="477954"/>
                </a:lnTo>
                <a:lnTo>
                  <a:pt x="3050927" y="571548"/>
                </a:lnTo>
                <a:lnTo>
                  <a:pt x="3024285" y="664018"/>
                </a:lnTo>
                <a:lnTo>
                  <a:pt x="2994077" y="755173"/>
                </a:lnTo>
                <a:lnTo>
                  <a:pt x="2960443" y="844825"/>
                </a:lnTo>
                <a:lnTo>
                  <a:pt x="2923529" y="932783"/>
                </a:lnTo>
                <a:lnTo>
                  <a:pt x="2883476" y="1018857"/>
                </a:lnTo>
                <a:lnTo>
                  <a:pt x="2840429" y="1102856"/>
                </a:lnTo>
                <a:lnTo>
                  <a:pt x="2794530" y="1184589"/>
                </a:lnTo>
                <a:lnTo>
                  <a:pt x="2745926" y="1263869"/>
                </a:lnTo>
                <a:lnTo>
                  <a:pt x="2694760" y="1340505"/>
                </a:lnTo>
                <a:lnTo>
                  <a:pt x="2641177" y="1414306"/>
                </a:lnTo>
                <a:lnTo>
                  <a:pt x="2585319" y="1485084"/>
                </a:lnTo>
                <a:lnTo>
                  <a:pt x="2527335" y="1552648"/>
                </a:lnTo>
                <a:lnTo>
                  <a:pt x="2467368" y="1616810"/>
                </a:lnTo>
                <a:lnTo>
                  <a:pt x="2405566" y="1677379"/>
                </a:lnTo>
                <a:lnTo>
                  <a:pt x="2342074" y="1734170"/>
                </a:lnTo>
                <a:lnTo>
                  <a:pt x="2277037" y="1786992"/>
                </a:lnTo>
                <a:lnTo>
                  <a:pt x="2210602" y="1835660"/>
                </a:lnTo>
                <a:lnTo>
                  <a:pt x="2142917" y="1879986"/>
                </a:lnTo>
                <a:lnTo>
                  <a:pt x="2074129" y="1919784"/>
                </a:lnTo>
                <a:lnTo>
                  <a:pt x="2004381" y="1954871"/>
                </a:lnTo>
                <a:lnTo>
                  <a:pt x="1933821" y="1985063"/>
                </a:lnTo>
                <a:lnTo>
                  <a:pt x="1862592" y="2010178"/>
                </a:lnTo>
                <a:lnTo>
                  <a:pt x="1790837" y="2030033"/>
                </a:lnTo>
                <a:lnTo>
                  <a:pt x="1718696" y="2044450"/>
                </a:lnTo>
                <a:lnTo>
                  <a:pt x="1646307" y="2053246"/>
                </a:lnTo>
                <a:lnTo>
                  <a:pt x="1573526" y="2056233"/>
                </a:lnTo>
                <a:lnTo>
                  <a:pt x="1756796" y="2056233"/>
                </a:lnTo>
                <a:lnTo>
                  <a:pt x="1794563" y="2048715"/>
                </a:lnTo>
                <a:lnTo>
                  <a:pt x="1867667" y="2028539"/>
                </a:lnTo>
                <a:lnTo>
                  <a:pt x="1940151" y="2003031"/>
                </a:lnTo>
                <a:lnTo>
                  <a:pt x="2011870" y="1972387"/>
                </a:lnTo>
                <a:lnTo>
                  <a:pt x="2082685" y="1936804"/>
                </a:lnTo>
                <a:lnTo>
                  <a:pt x="2152454" y="1896477"/>
                </a:lnTo>
                <a:lnTo>
                  <a:pt x="2221036" y="1851598"/>
                </a:lnTo>
                <a:lnTo>
                  <a:pt x="2288292" y="1802362"/>
                </a:lnTo>
                <a:lnTo>
                  <a:pt x="2354082" y="1748959"/>
                </a:lnTo>
                <a:lnTo>
                  <a:pt x="2418265" y="1691580"/>
                </a:lnTo>
                <a:lnTo>
                  <a:pt x="2480701" y="1630417"/>
                </a:lnTo>
                <a:lnTo>
                  <a:pt x="2541252" y="1565657"/>
                </a:lnTo>
                <a:lnTo>
                  <a:pt x="2599775" y="1497492"/>
                </a:lnTo>
                <a:lnTo>
                  <a:pt x="2656130" y="1426109"/>
                </a:lnTo>
                <a:lnTo>
                  <a:pt x="2710174" y="1351699"/>
                </a:lnTo>
                <a:lnTo>
                  <a:pt x="2761769" y="1274450"/>
                </a:lnTo>
                <a:lnTo>
                  <a:pt x="2810771" y="1194548"/>
                </a:lnTo>
                <a:lnTo>
                  <a:pt x="2857038" y="1112184"/>
                </a:lnTo>
                <a:lnTo>
                  <a:pt x="2900429" y="1027546"/>
                </a:lnTo>
                <a:lnTo>
                  <a:pt x="2940800" y="940822"/>
                </a:lnTo>
                <a:lnTo>
                  <a:pt x="2978009" y="852199"/>
                </a:lnTo>
                <a:lnTo>
                  <a:pt x="3011912" y="761866"/>
                </a:lnTo>
                <a:lnTo>
                  <a:pt x="3042368" y="670011"/>
                </a:lnTo>
                <a:lnTo>
                  <a:pt x="3069231" y="576822"/>
                </a:lnTo>
                <a:lnTo>
                  <a:pt x="3092359" y="482488"/>
                </a:lnTo>
                <a:lnTo>
                  <a:pt x="3111607" y="387196"/>
                </a:lnTo>
                <a:lnTo>
                  <a:pt x="3126833" y="291136"/>
                </a:lnTo>
                <a:lnTo>
                  <a:pt x="3137890" y="194494"/>
                </a:lnTo>
                <a:lnTo>
                  <a:pt x="3144635" y="97459"/>
                </a:lnTo>
                <a:lnTo>
                  <a:pt x="3145134" y="76401"/>
                </a:lnTo>
                <a:lnTo>
                  <a:pt x="3173390" y="76401"/>
                </a:lnTo>
                <a:lnTo>
                  <a:pt x="3137400" y="0"/>
                </a:lnTo>
                <a:close/>
              </a:path>
              <a:path w="3173729" h="2075814">
                <a:moveTo>
                  <a:pt x="3173390" y="76401"/>
                </a:moveTo>
                <a:lnTo>
                  <a:pt x="3145134" y="76401"/>
                </a:lnTo>
                <a:lnTo>
                  <a:pt x="3173705" y="77071"/>
                </a:lnTo>
                <a:lnTo>
                  <a:pt x="3173390" y="764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6174" y="3967725"/>
            <a:ext cx="926465" cy="1028700"/>
          </a:xfrm>
          <a:custGeom>
            <a:avLst/>
            <a:gdLst/>
            <a:ahLst/>
            <a:cxnLst/>
            <a:rect l="l" t="t" r="r" b="b"/>
            <a:pathLst>
              <a:path w="926464" h="1028700">
                <a:moveTo>
                  <a:pt x="894881" y="0"/>
                </a:moveTo>
                <a:lnTo>
                  <a:pt x="850087" y="72467"/>
                </a:lnTo>
                <a:lnTo>
                  <a:pt x="878070" y="74993"/>
                </a:lnTo>
                <a:lnTo>
                  <a:pt x="875706" y="93501"/>
                </a:lnTo>
                <a:lnTo>
                  <a:pt x="864011" y="139665"/>
                </a:lnTo>
                <a:lnTo>
                  <a:pt x="848158" y="184762"/>
                </a:lnTo>
                <a:lnTo>
                  <a:pt x="828465" y="228404"/>
                </a:lnTo>
                <a:lnTo>
                  <a:pt x="805253" y="270210"/>
                </a:lnTo>
                <a:lnTo>
                  <a:pt x="778851" y="309793"/>
                </a:lnTo>
                <a:lnTo>
                  <a:pt x="749589" y="346772"/>
                </a:lnTo>
                <a:lnTo>
                  <a:pt x="717801" y="380766"/>
                </a:lnTo>
                <a:lnTo>
                  <a:pt x="683822" y="411398"/>
                </a:lnTo>
                <a:lnTo>
                  <a:pt x="647994" y="438298"/>
                </a:lnTo>
                <a:lnTo>
                  <a:pt x="610659" y="461101"/>
                </a:lnTo>
                <a:lnTo>
                  <a:pt x="572156" y="479450"/>
                </a:lnTo>
                <a:lnTo>
                  <a:pt x="532819" y="493001"/>
                </a:lnTo>
                <a:lnTo>
                  <a:pt x="492968" y="501417"/>
                </a:lnTo>
                <a:lnTo>
                  <a:pt x="408800" y="507490"/>
                </a:lnTo>
                <a:lnTo>
                  <a:pt x="366539" y="516397"/>
                </a:lnTo>
                <a:lnTo>
                  <a:pt x="325065" y="530666"/>
                </a:lnTo>
                <a:lnTo>
                  <a:pt x="284693" y="549892"/>
                </a:lnTo>
                <a:lnTo>
                  <a:pt x="245732" y="573675"/>
                </a:lnTo>
                <a:lnTo>
                  <a:pt x="208487" y="601630"/>
                </a:lnTo>
                <a:lnTo>
                  <a:pt x="173267" y="633375"/>
                </a:lnTo>
                <a:lnTo>
                  <a:pt x="140385" y="668533"/>
                </a:lnTo>
                <a:lnTo>
                  <a:pt x="110154" y="706732"/>
                </a:lnTo>
                <a:lnTo>
                  <a:pt x="82894" y="747603"/>
                </a:lnTo>
                <a:lnTo>
                  <a:pt x="58924" y="790774"/>
                </a:lnTo>
                <a:lnTo>
                  <a:pt x="38571" y="835880"/>
                </a:lnTo>
                <a:lnTo>
                  <a:pt x="22166" y="882554"/>
                </a:lnTo>
                <a:lnTo>
                  <a:pt x="10043" y="930424"/>
                </a:lnTo>
                <a:lnTo>
                  <a:pt x="2540" y="979117"/>
                </a:lnTo>
                <a:lnTo>
                  <a:pt x="0" y="1027230"/>
                </a:lnTo>
                <a:lnTo>
                  <a:pt x="19023" y="1028233"/>
                </a:lnTo>
                <a:lnTo>
                  <a:pt x="21563" y="980122"/>
                </a:lnTo>
                <a:lnTo>
                  <a:pt x="28867" y="933343"/>
                </a:lnTo>
                <a:lnTo>
                  <a:pt x="40628" y="887247"/>
                </a:lnTo>
                <a:lnTo>
                  <a:pt x="56539" y="842213"/>
                </a:lnTo>
                <a:lnTo>
                  <a:pt x="76282" y="798621"/>
                </a:lnTo>
                <a:lnTo>
                  <a:pt x="99542" y="756860"/>
                </a:lnTo>
                <a:lnTo>
                  <a:pt x="125996" y="717313"/>
                </a:lnTo>
                <a:lnTo>
                  <a:pt x="155315" y="680365"/>
                </a:lnTo>
                <a:lnTo>
                  <a:pt x="187172" y="646396"/>
                </a:lnTo>
                <a:lnTo>
                  <a:pt x="221231" y="615789"/>
                </a:lnTo>
                <a:lnTo>
                  <a:pt x="257154" y="588920"/>
                </a:lnTo>
                <a:lnTo>
                  <a:pt x="294603" y="566160"/>
                </a:lnTo>
                <a:lnTo>
                  <a:pt x="333236" y="547875"/>
                </a:lnTo>
                <a:lnTo>
                  <a:pt x="372711" y="534419"/>
                </a:lnTo>
                <a:lnTo>
                  <a:pt x="412697" y="526138"/>
                </a:lnTo>
                <a:lnTo>
                  <a:pt x="494320" y="520419"/>
                </a:lnTo>
                <a:lnTo>
                  <a:pt x="536715" y="511647"/>
                </a:lnTo>
                <a:lnTo>
                  <a:pt x="578328" y="497472"/>
                </a:lnTo>
                <a:lnTo>
                  <a:pt x="618830" y="478309"/>
                </a:lnTo>
                <a:lnTo>
                  <a:pt x="657905" y="454568"/>
                </a:lnTo>
                <a:lnTo>
                  <a:pt x="695246" y="426645"/>
                </a:lnTo>
                <a:lnTo>
                  <a:pt x="730544" y="394925"/>
                </a:lnTo>
                <a:lnTo>
                  <a:pt x="763494" y="359793"/>
                </a:lnTo>
                <a:lnTo>
                  <a:pt x="793783" y="321624"/>
                </a:lnTo>
                <a:lnTo>
                  <a:pt x="821095" y="280790"/>
                </a:lnTo>
                <a:lnTo>
                  <a:pt x="845113" y="237662"/>
                </a:lnTo>
                <a:lnTo>
                  <a:pt x="865516" y="192609"/>
                </a:lnTo>
                <a:lnTo>
                  <a:pt x="881978" y="145996"/>
                </a:lnTo>
                <a:lnTo>
                  <a:pt x="894168" y="98195"/>
                </a:lnTo>
                <a:lnTo>
                  <a:pt x="897006" y="76701"/>
                </a:lnTo>
                <a:lnTo>
                  <a:pt x="924953" y="76701"/>
                </a:lnTo>
                <a:lnTo>
                  <a:pt x="894881" y="0"/>
                </a:lnTo>
                <a:close/>
              </a:path>
              <a:path w="926464" h="1028700">
                <a:moveTo>
                  <a:pt x="924953" y="76701"/>
                </a:moveTo>
                <a:lnTo>
                  <a:pt x="897006" y="76701"/>
                </a:lnTo>
                <a:lnTo>
                  <a:pt x="925978" y="79316"/>
                </a:lnTo>
                <a:lnTo>
                  <a:pt x="924953" y="767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6211" y="3927336"/>
            <a:ext cx="5413375" cy="2162810"/>
          </a:xfrm>
          <a:custGeom>
            <a:avLst/>
            <a:gdLst/>
            <a:ahLst/>
            <a:cxnLst/>
            <a:rect l="l" t="t" r="r" b="b"/>
            <a:pathLst>
              <a:path w="5413375" h="2162810">
                <a:moveTo>
                  <a:pt x="18949" y="1747368"/>
                </a:moveTo>
                <a:lnTo>
                  <a:pt x="0" y="1749321"/>
                </a:lnTo>
                <a:lnTo>
                  <a:pt x="977" y="1758806"/>
                </a:lnTo>
                <a:lnTo>
                  <a:pt x="1165" y="1760034"/>
                </a:lnTo>
                <a:lnTo>
                  <a:pt x="26343" y="1802067"/>
                </a:lnTo>
                <a:lnTo>
                  <a:pt x="64438" y="1831736"/>
                </a:lnTo>
                <a:lnTo>
                  <a:pt x="98146" y="1850827"/>
                </a:lnTo>
                <a:lnTo>
                  <a:pt x="138292" y="1869542"/>
                </a:lnTo>
                <a:lnTo>
                  <a:pt x="184757" y="1887954"/>
                </a:lnTo>
                <a:lnTo>
                  <a:pt x="237037" y="1905966"/>
                </a:lnTo>
                <a:lnTo>
                  <a:pt x="295320" y="1923705"/>
                </a:lnTo>
                <a:lnTo>
                  <a:pt x="359197" y="1941082"/>
                </a:lnTo>
                <a:lnTo>
                  <a:pt x="428439" y="1958070"/>
                </a:lnTo>
                <a:lnTo>
                  <a:pt x="502809" y="1974637"/>
                </a:lnTo>
                <a:lnTo>
                  <a:pt x="582068" y="1990749"/>
                </a:lnTo>
                <a:lnTo>
                  <a:pt x="665979" y="2006373"/>
                </a:lnTo>
                <a:lnTo>
                  <a:pt x="754294" y="2021473"/>
                </a:lnTo>
                <a:lnTo>
                  <a:pt x="846777" y="2036013"/>
                </a:lnTo>
                <a:lnTo>
                  <a:pt x="943180" y="2049958"/>
                </a:lnTo>
                <a:lnTo>
                  <a:pt x="1043263" y="2063269"/>
                </a:lnTo>
                <a:lnTo>
                  <a:pt x="1146778" y="2075912"/>
                </a:lnTo>
                <a:lnTo>
                  <a:pt x="1253482" y="2087848"/>
                </a:lnTo>
                <a:lnTo>
                  <a:pt x="1475480" y="2109458"/>
                </a:lnTo>
                <a:lnTo>
                  <a:pt x="1707297" y="2127802"/>
                </a:lnTo>
                <a:lnTo>
                  <a:pt x="1946973" y="2142585"/>
                </a:lnTo>
                <a:lnTo>
                  <a:pt x="2192505" y="2153510"/>
                </a:lnTo>
                <a:lnTo>
                  <a:pt x="2442010" y="2160285"/>
                </a:lnTo>
                <a:lnTo>
                  <a:pt x="2693488" y="2162610"/>
                </a:lnTo>
                <a:lnTo>
                  <a:pt x="2819587" y="2159487"/>
                </a:lnTo>
                <a:lnTo>
                  <a:pt x="2945580" y="2150232"/>
                </a:lnTo>
                <a:lnTo>
                  <a:pt x="3000694" y="2143561"/>
                </a:lnTo>
                <a:lnTo>
                  <a:pt x="2693663" y="2143561"/>
                </a:lnTo>
                <a:lnTo>
                  <a:pt x="2442527" y="2141242"/>
                </a:lnTo>
                <a:lnTo>
                  <a:pt x="2193350" y="2134479"/>
                </a:lnTo>
                <a:lnTo>
                  <a:pt x="1948064" y="2123567"/>
                </a:lnTo>
                <a:lnTo>
                  <a:pt x="1708717" y="2108805"/>
                </a:lnTo>
                <a:lnTo>
                  <a:pt x="1477238" y="2090489"/>
                </a:lnTo>
                <a:lnTo>
                  <a:pt x="1255600" y="2068916"/>
                </a:lnTo>
                <a:lnTo>
                  <a:pt x="1149087" y="2057002"/>
                </a:lnTo>
                <a:lnTo>
                  <a:pt x="1045773" y="2044385"/>
                </a:lnTo>
                <a:lnTo>
                  <a:pt x="945907" y="2031104"/>
                </a:lnTo>
                <a:lnTo>
                  <a:pt x="849735" y="2017195"/>
                </a:lnTo>
                <a:lnTo>
                  <a:pt x="757505" y="2002696"/>
                </a:lnTo>
                <a:lnTo>
                  <a:pt x="669465" y="1987645"/>
                </a:lnTo>
                <a:lnTo>
                  <a:pt x="585863" y="1972081"/>
                </a:lnTo>
                <a:lnTo>
                  <a:pt x="506950" y="1956042"/>
                </a:lnTo>
                <a:lnTo>
                  <a:pt x="432978" y="1939568"/>
                </a:lnTo>
                <a:lnTo>
                  <a:pt x="364197" y="1922700"/>
                </a:lnTo>
                <a:lnTo>
                  <a:pt x="300865" y="1905480"/>
                </a:lnTo>
                <a:lnTo>
                  <a:pt x="243171" y="1887930"/>
                </a:lnTo>
                <a:lnTo>
                  <a:pt x="191482" y="1870133"/>
                </a:lnTo>
                <a:lnTo>
                  <a:pt x="146053" y="1852145"/>
                </a:lnTo>
                <a:lnTo>
                  <a:pt x="107153" y="1834041"/>
                </a:lnTo>
                <a:lnTo>
                  <a:pt x="61714" y="1806950"/>
                </a:lnTo>
                <a:lnTo>
                  <a:pt x="32650" y="1780738"/>
                </a:lnTo>
                <a:lnTo>
                  <a:pt x="19832" y="1755925"/>
                </a:lnTo>
                <a:lnTo>
                  <a:pt x="18949" y="1747368"/>
                </a:lnTo>
                <a:close/>
              </a:path>
              <a:path w="5413375" h="2162810">
                <a:moveTo>
                  <a:pt x="5377676" y="0"/>
                </a:moveTo>
                <a:lnTo>
                  <a:pt x="5337134" y="74928"/>
                </a:lnTo>
                <a:lnTo>
                  <a:pt x="5365483" y="75845"/>
                </a:lnTo>
                <a:lnTo>
                  <a:pt x="5364303" y="99985"/>
                </a:lnTo>
                <a:lnTo>
                  <a:pt x="5359527" y="150022"/>
                </a:lnTo>
                <a:lnTo>
                  <a:pt x="5352887" y="199993"/>
                </a:lnTo>
                <a:lnTo>
                  <a:pt x="5344415" y="249875"/>
                </a:lnTo>
                <a:lnTo>
                  <a:pt x="5334140" y="299642"/>
                </a:lnTo>
                <a:lnTo>
                  <a:pt x="5322093" y="349272"/>
                </a:lnTo>
                <a:lnTo>
                  <a:pt x="5308304" y="398741"/>
                </a:lnTo>
                <a:lnTo>
                  <a:pt x="5292801" y="448024"/>
                </a:lnTo>
                <a:lnTo>
                  <a:pt x="5275615" y="497093"/>
                </a:lnTo>
                <a:lnTo>
                  <a:pt x="5256776" y="545928"/>
                </a:lnTo>
                <a:lnTo>
                  <a:pt x="5236315" y="594500"/>
                </a:lnTo>
                <a:lnTo>
                  <a:pt x="5214260" y="642788"/>
                </a:lnTo>
                <a:lnTo>
                  <a:pt x="5190707" y="690648"/>
                </a:lnTo>
                <a:lnTo>
                  <a:pt x="5138908" y="785580"/>
                </a:lnTo>
                <a:lnTo>
                  <a:pt x="5081223" y="878966"/>
                </a:lnTo>
                <a:lnTo>
                  <a:pt x="5017894" y="970611"/>
                </a:lnTo>
                <a:lnTo>
                  <a:pt x="4949164" y="1060314"/>
                </a:lnTo>
                <a:lnTo>
                  <a:pt x="4875278" y="1147872"/>
                </a:lnTo>
                <a:lnTo>
                  <a:pt x="4796482" y="1233089"/>
                </a:lnTo>
                <a:lnTo>
                  <a:pt x="4713022" y="1315765"/>
                </a:lnTo>
                <a:lnTo>
                  <a:pt x="4625140" y="1395702"/>
                </a:lnTo>
                <a:lnTo>
                  <a:pt x="4533087" y="1472697"/>
                </a:lnTo>
                <a:lnTo>
                  <a:pt x="4437105" y="1546555"/>
                </a:lnTo>
                <a:lnTo>
                  <a:pt x="4337444" y="1617077"/>
                </a:lnTo>
                <a:lnTo>
                  <a:pt x="4234348" y="1684064"/>
                </a:lnTo>
                <a:lnTo>
                  <a:pt x="4127976" y="1747368"/>
                </a:lnTo>
                <a:lnTo>
                  <a:pt x="4018840" y="1806645"/>
                </a:lnTo>
                <a:lnTo>
                  <a:pt x="3906921" y="1861843"/>
                </a:lnTo>
                <a:lnTo>
                  <a:pt x="3792555" y="1912716"/>
                </a:lnTo>
                <a:lnTo>
                  <a:pt x="3675988" y="1959068"/>
                </a:lnTo>
                <a:lnTo>
                  <a:pt x="3557466" y="2000702"/>
                </a:lnTo>
                <a:lnTo>
                  <a:pt x="3437238" y="2037421"/>
                </a:lnTo>
                <a:lnTo>
                  <a:pt x="3315550" y="2069030"/>
                </a:lnTo>
                <a:lnTo>
                  <a:pt x="3192647" y="2095332"/>
                </a:lnTo>
                <a:lnTo>
                  <a:pt x="3068777" y="2116131"/>
                </a:lnTo>
                <a:lnTo>
                  <a:pt x="2944183" y="2131233"/>
                </a:lnTo>
                <a:lnTo>
                  <a:pt x="2819115" y="2140443"/>
                </a:lnTo>
                <a:lnTo>
                  <a:pt x="2693663" y="2143561"/>
                </a:lnTo>
                <a:lnTo>
                  <a:pt x="3000694" y="2143561"/>
                </a:lnTo>
                <a:lnTo>
                  <a:pt x="3071067" y="2135043"/>
                </a:lnTo>
                <a:lnTo>
                  <a:pt x="3195800" y="2114119"/>
                </a:lnTo>
                <a:lnTo>
                  <a:pt x="3319534" y="2087658"/>
                </a:lnTo>
                <a:lnTo>
                  <a:pt x="3442027" y="2055860"/>
                </a:lnTo>
                <a:lnTo>
                  <a:pt x="3563030" y="2018921"/>
                </a:lnTo>
                <a:lnTo>
                  <a:pt x="3682300" y="1977042"/>
                </a:lnTo>
                <a:lnTo>
                  <a:pt x="3799593" y="1930418"/>
                </a:lnTo>
                <a:lnTo>
                  <a:pt x="3914663" y="1879249"/>
                </a:lnTo>
                <a:lnTo>
                  <a:pt x="4027265" y="1823730"/>
                </a:lnTo>
                <a:lnTo>
                  <a:pt x="4137155" y="1764060"/>
                </a:lnTo>
                <a:lnTo>
                  <a:pt x="4244091" y="1700435"/>
                </a:lnTo>
                <a:lnTo>
                  <a:pt x="4347822" y="1633052"/>
                </a:lnTo>
                <a:lnTo>
                  <a:pt x="4448108" y="1562106"/>
                </a:lnTo>
                <a:lnTo>
                  <a:pt x="4544703" y="1487796"/>
                </a:lnTo>
                <a:lnTo>
                  <a:pt x="4637361" y="1410314"/>
                </a:lnTo>
                <a:lnTo>
                  <a:pt x="4725838" y="1329858"/>
                </a:lnTo>
                <a:lnTo>
                  <a:pt x="4809888" y="1246625"/>
                </a:lnTo>
                <a:lnTo>
                  <a:pt x="4889265" y="1160806"/>
                </a:lnTo>
                <a:lnTo>
                  <a:pt x="4963722" y="1072600"/>
                </a:lnTo>
                <a:lnTo>
                  <a:pt x="5033015" y="982198"/>
                </a:lnTo>
                <a:lnTo>
                  <a:pt x="5096894" y="889798"/>
                </a:lnTo>
                <a:lnTo>
                  <a:pt x="5155115" y="795592"/>
                </a:lnTo>
                <a:lnTo>
                  <a:pt x="5207427" y="699776"/>
                </a:lnTo>
                <a:lnTo>
                  <a:pt x="5231352" y="651202"/>
                </a:lnTo>
                <a:lnTo>
                  <a:pt x="5253643" y="602416"/>
                </a:lnTo>
                <a:lnTo>
                  <a:pt x="5274331" y="553325"/>
                </a:lnTo>
                <a:lnTo>
                  <a:pt x="5293387" y="503951"/>
                </a:lnTo>
                <a:lnTo>
                  <a:pt x="5310780" y="454322"/>
                </a:lnTo>
                <a:lnTo>
                  <a:pt x="5326475" y="404460"/>
                </a:lnTo>
                <a:lnTo>
                  <a:pt x="5340443" y="354390"/>
                </a:lnTo>
                <a:lnTo>
                  <a:pt x="5352652" y="304138"/>
                </a:lnTo>
                <a:lnTo>
                  <a:pt x="5363071" y="253728"/>
                </a:lnTo>
                <a:lnTo>
                  <a:pt x="5371668" y="203184"/>
                </a:lnTo>
                <a:lnTo>
                  <a:pt x="5378410" y="152533"/>
                </a:lnTo>
                <a:lnTo>
                  <a:pt x="5383268" y="101799"/>
                </a:lnTo>
                <a:lnTo>
                  <a:pt x="5384519" y="76461"/>
                </a:lnTo>
                <a:lnTo>
                  <a:pt x="5412867" y="76461"/>
                </a:lnTo>
                <a:lnTo>
                  <a:pt x="5377676" y="0"/>
                </a:lnTo>
                <a:close/>
              </a:path>
              <a:path w="5413375" h="2162810">
                <a:moveTo>
                  <a:pt x="5412867" y="76461"/>
                </a:moveTo>
                <a:lnTo>
                  <a:pt x="5384519" y="76461"/>
                </a:lnTo>
                <a:lnTo>
                  <a:pt x="5413294" y="77391"/>
                </a:lnTo>
                <a:lnTo>
                  <a:pt x="5412867" y="7646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6224" y="4226058"/>
            <a:ext cx="8132445" cy="2007870"/>
          </a:xfrm>
          <a:custGeom>
            <a:avLst/>
            <a:gdLst/>
            <a:ahLst/>
            <a:cxnLst/>
            <a:rect l="l" t="t" r="r" b="b"/>
            <a:pathLst>
              <a:path w="8132445" h="2007870">
                <a:moveTo>
                  <a:pt x="18925" y="1448537"/>
                </a:moveTo>
                <a:lnTo>
                  <a:pt x="0" y="1450707"/>
                </a:lnTo>
                <a:lnTo>
                  <a:pt x="1550" y="1464237"/>
                </a:lnTo>
                <a:lnTo>
                  <a:pt x="1701" y="1464906"/>
                </a:lnTo>
                <a:lnTo>
                  <a:pt x="25180" y="1506853"/>
                </a:lnTo>
                <a:lnTo>
                  <a:pt x="55083" y="1533880"/>
                </a:lnTo>
                <a:lnTo>
                  <a:pt x="95365" y="1560049"/>
                </a:lnTo>
                <a:lnTo>
                  <a:pt x="145717" y="1585676"/>
                </a:lnTo>
                <a:lnTo>
                  <a:pt x="205861" y="1610881"/>
                </a:lnTo>
                <a:lnTo>
                  <a:pt x="275494" y="1635691"/>
                </a:lnTo>
                <a:lnTo>
                  <a:pt x="313767" y="1647946"/>
                </a:lnTo>
                <a:lnTo>
                  <a:pt x="354288" y="1660097"/>
                </a:lnTo>
                <a:lnTo>
                  <a:pt x="397013" y="1672138"/>
                </a:lnTo>
                <a:lnTo>
                  <a:pt x="441899" y="1684067"/>
                </a:lnTo>
                <a:lnTo>
                  <a:pt x="488903" y="1695877"/>
                </a:lnTo>
                <a:lnTo>
                  <a:pt x="537978" y="1707564"/>
                </a:lnTo>
                <a:lnTo>
                  <a:pt x="589080" y="1719122"/>
                </a:lnTo>
                <a:lnTo>
                  <a:pt x="642165" y="1730545"/>
                </a:lnTo>
                <a:lnTo>
                  <a:pt x="697186" y="1741827"/>
                </a:lnTo>
                <a:lnTo>
                  <a:pt x="812858" y="1763947"/>
                </a:lnTo>
                <a:lnTo>
                  <a:pt x="935732" y="1785433"/>
                </a:lnTo>
                <a:lnTo>
                  <a:pt x="1065441" y="1806236"/>
                </a:lnTo>
                <a:lnTo>
                  <a:pt x="1271987" y="1836051"/>
                </a:lnTo>
                <a:lnTo>
                  <a:pt x="1417176" y="1854933"/>
                </a:lnTo>
                <a:lnTo>
                  <a:pt x="1723826" y="1890082"/>
                </a:lnTo>
                <a:lnTo>
                  <a:pt x="2049710" y="1921410"/>
                </a:lnTo>
                <a:lnTo>
                  <a:pt x="2391874" y="1948516"/>
                </a:lnTo>
                <a:lnTo>
                  <a:pt x="2747360" y="1971001"/>
                </a:lnTo>
                <a:lnTo>
                  <a:pt x="3113211" y="1988463"/>
                </a:lnTo>
                <a:lnTo>
                  <a:pt x="3299099" y="1995184"/>
                </a:lnTo>
                <a:lnTo>
                  <a:pt x="3674912" y="2004358"/>
                </a:lnTo>
                <a:lnTo>
                  <a:pt x="4053768" y="2007507"/>
                </a:lnTo>
                <a:lnTo>
                  <a:pt x="4243471" y="2004610"/>
                </a:lnTo>
                <a:lnTo>
                  <a:pt x="4432903" y="1996034"/>
                </a:lnTo>
                <a:lnTo>
                  <a:pt x="4534506" y="1988457"/>
                </a:lnTo>
                <a:lnTo>
                  <a:pt x="4053848" y="1988457"/>
                </a:lnTo>
                <a:lnTo>
                  <a:pt x="3675377" y="1985314"/>
                </a:lnTo>
                <a:lnTo>
                  <a:pt x="3299787" y="1976147"/>
                </a:lnTo>
                <a:lnTo>
                  <a:pt x="2930156" y="1961360"/>
                </a:lnTo>
                <a:lnTo>
                  <a:pt x="2569414" y="1941354"/>
                </a:lnTo>
                <a:lnTo>
                  <a:pt x="2220525" y="1916531"/>
                </a:lnTo>
                <a:lnTo>
                  <a:pt x="1886455" y="1887294"/>
                </a:lnTo>
                <a:lnTo>
                  <a:pt x="1570174" y="1854045"/>
                </a:lnTo>
                <a:lnTo>
                  <a:pt x="1419633" y="1836042"/>
                </a:lnTo>
                <a:lnTo>
                  <a:pt x="1274654" y="1817188"/>
                </a:lnTo>
                <a:lnTo>
                  <a:pt x="1068395" y="1787417"/>
                </a:lnTo>
                <a:lnTo>
                  <a:pt x="938944" y="1766656"/>
                </a:lnTo>
                <a:lnTo>
                  <a:pt x="816359" y="1745221"/>
                </a:lnTo>
                <a:lnTo>
                  <a:pt x="701013" y="1723166"/>
                </a:lnTo>
                <a:lnTo>
                  <a:pt x="646172" y="1711921"/>
                </a:lnTo>
                <a:lnTo>
                  <a:pt x="593281" y="1700541"/>
                </a:lnTo>
                <a:lnTo>
                  <a:pt x="542390" y="1689032"/>
                </a:lnTo>
                <a:lnTo>
                  <a:pt x="493544" y="1677402"/>
                </a:lnTo>
                <a:lnTo>
                  <a:pt x="446792" y="1665656"/>
                </a:lnTo>
                <a:lnTo>
                  <a:pt x="402181" y="1653803"/>
                </a:lnTo>
                <a:lnTo>
                  <a:pt x="359759" y="1641849"/>
                </a:lnTo>
                <a:lnTo>
                  <a:pt x="319576" y="1629803"/>
                </a:lnTo>
                <a:lnTo>
                  <a:pt x="281680" y="1617674"/>
                </a:lnTo>
                <a:lnTo>
                  <a:pt x="212954" y="1593201"/>
                </a:lnTo>
                <a:lnTo>
                  <a:pt x="153996" y="1568519"/>
                </a:lnTo>
                <a:lnTo>
                  <a:pt x="105239" y="1543758"/>
                </a:lnTo>
                <a:lnTo>
                  <a:pt x="67147" y="1519137"/>
                </a:lnTo>
                <a:lnTo>
                  <a:pt x="30518" y="1482830"/>
                </a:lnTo>
                <a:lnTo>
                  <a:pt x="20281" y="1460366"/>
                </a:lnTo>
                <a:lnTo>
                  <a:pt x="18925" y="1448537"/>
                </a:lnTo>
                <a:close/>
              </a:path>
              <a:path w="8132445" h="2007870">
                <a:moveTo>
                  <a:pt x="8098155" y="0"/>
                </a:moveTo>
                <a:lnTo>
                  <a:pt x="8055895" y="73974"/>
                </a:lnTo>
                <a:lnTo>
                  <a:pt x="8084155" y="75540"/>
                </a:lnTo>
                <a:lnTo>
                  <a:pt x="8082880" y="92163"/>
                </a:lnTo>
                <a:lnTo>
                  <a:pt x="8075722" y="138370"/>
                </a:lnTo>
                <a:lnTo>
                  <a:pt x="8065770" y="184533"/>
                </a:lnTo>
                <a:lnTo>
                  <a:pt x="8053062" y="230633"/>
                </a:lnTo>
                <a:lnTo>
                  <a:pt x="8037640" y="276649"/>
                </a:lnTo>
                <a:lnTo>
                  <a:pt x="8019550" y="322558"/>
                </a:lnTo>
                <a:lnTo>
                  <a:pt x="7998833" y="368336"/>
                </a:lnTo>
                <a:lnTo>
                  <a:pt x="7975531" y="413961"/>
                </a:lnTo>
                <a:lnTo>
                  <a:pt x="7949689" y="459409"/>
                </a:lnTo>
                <a:lnTo>
                  <a:pt x="7921350" y="504654"/>
                </a:lnTo>
                <a:lnTo>
                  <a:pt x="7890558" y="549672"/>
                </a:lnTo>
                <a:lnTo>
                  <a:pt x="7857359" y="594440"/>
                </a:lnTo>
                <a:lnTo>
                  <a:pt x="7821797" y="638931"/>
                </a:lnTo>
                <a:lnTo>
                  <a:pt x="7783920" y="683122"/>
                </a:lnTo>
                <a:lnTo>
                  <a:pt x="7743770" y="726988"/>
                </a:lnTo>
                <a:lnTo>
                  <a:pt x="7701395" y="770505"/>
                </a:lnTo>
                <a:lnTo>
                  <a:pt x="7656840" y="813648"/>
                </a:lnTo>
                <a:lnTo>
                  <a:pt x="7610152" y="856394"/>
                </a:lnTo>
                <a:lnTo>
                  <a:pt x="7561376" y="898716"/>
                </a:lnTo>
                <a:lnTo>
                  <a:pt x="7510559" y="940593"/>
                </a:lnTo>
                <a:lnTo>
                  <a:pt x="7457748" y="982000"/>
                </a:lnTo>
                <a:lnTo>
                  <a:pt x="7402988" y="1022915"/>
                </a:lnTo>
                <a:lnTo>
                  <a:pt x="7346327" y="1063311"/>
                </a:lnTo>
                <a:lnTo>
                  <a:pt x="7287811" y="1103166"/>
                </a:lnTo>
                <a:lnTo>
                  <a:pt x="7227484" y="1142457"/>
                </a:lnTo>
                <a:lnTo>
                  <a:pt x="7165397" y="1181160"/>
                </a:lnTo>
                <a:lnTo>
                  <a:pt x="7101593" y="1219253"/>
                </a:lnTo>
                <a:lnTo>
                  <a:pt x="7036120" y="1256709"/>
                </a:lnTo>
                <a:lnTo>
                  <a:pt x="6969095" y="1293470"/>
                </a:lnTo>
                <a:lnTo>
                  <a:pt x="6830218" y="1365005"/>
                </a:lnTo>
                <a:lnTo>
                  <a:pt x="6685408" y="1433628"/>
                </a:lnTo>
                <a:lnTo>
                  <a:pt x="6535035" y="1499155"/>
                </a:lnTo>
                <a:lnTo>
                  <a:pt x="6379474" y="1561401"/>
                </a:lnTo>
                <a:lnTo>
                  <a:pt x="6219094" y="1620181"/>
                </a:lnTo>
                <a:lnTo>
                  <a:pt x="6054269" y="1675312"/>
                </a:lnTo>
                <a:lnTo>
                  <a:pt x="5885367" y="1726609"/>
                </a:lnTo>
                <a:lnTo>
                  <a:pt x="5712764" y="1773890"/>
                </a:lnTo>
                <a:lnTo>
                  <a:pt x="5536829" y="1816971"/>
                </a:lnTo>
                <a:lnTo>
                  <a:pt x="5357931" y="1855668"/>
                </a:lnTo>
                <a:lnTo>
                  <a:pt x="5176447" y="1889800"/>
                </a:lnTo>
                <a:lnTo>
                  <a:pt x="4992744" y="1919181"/>
                </a:lnTo>
                <a:lnTo>
                  <a:pt x="4807195" y="1943631"/>
                </a:lnTo>
                <a:lnTo>
                  <a:pt x="4620169" y="1962966"/>
                </a:lnTo>
                <a:lnTo>
                  <a:pt x="4432042" y="1977004"/>
                </a:lnTo>
                <a:lnTo>
                  <a:pt x="4243180" y="1985562"/>
                </a:lnTo>
                <a:lnTo>
                  <a:pt x="4053848" y="1988457"/>
                </a:lnTo>
                <a:lnTo>
                  <a:pt x="4534506" y="1988457"/>
                </a:lnTo>
                <a:lnTo>
                  <a:pt x="4621587" y="1981963"/>
                </a:lnTo>
                <a:lnTo>
                  <a:pt x="4809153" y="1962580"/>
                </a:lnTo>
                <a:lnTo>
                  <a:pt x="4995232" y="1938068"/>
                </a:lnTo>
                <a:lnTo>
                  <a:pt x="5179456" y="1908611"/>
                </a:lnTo>
                <a:lnTo>
                  <a:pt x="5361453" y="1874390"/>
                </a:lnTo>
                <a:lnTo>
                  <a:pt x="5540856" y="1835590"/>
                </a:lnTo>
                <a:lnTo>
                  <a:pt x="5717294" y="1792394"/>
                </a:lnTo>
                <a:lnTo>
                  <a:pt x="5890400" y="1744982"/>
                </a:lnTo>
                <a:lnTo>
                  <a:pt x="6059805" y="1693540"/>
                </a:lnTo>
                <a:lnTo>
                  <a:pt x="6225137" y="1638247"/>
                </a:lnTo>
                <a:lnTo>
                  <a:pt x="6386029" y="1579287"/>
                </a:lnTo>
                <a:lnTo>
                  <a:pt x="6542112" y="1516842"/>
                </a:lnTo>
                <a:lnTo>
                  <a:pt x="6693018" y="1451092"/>
                </a:lnTo>
                <a:lnTo>
                  <a:pt x="6838375" y="1382220"/>
                </a:lnTo>
                <a:lnTo>
                  <a:pt x="6977818" y="1310406"/>
                </a:lnTo>
                <a:lnTo>
                  <a:pt x="7045279" y="1273412"/>
                </a:lnTo>
                <a:lnTo>
                  <a:pt x="7111052" y="1235788"/>
                </a:lnTo>
                <a:lnTo>
                  <a:pt x="7175162" y="1197518"/>
                </a:lnTo>
                <a:lnTo>
                  <a:pt x="7237562" y="1158624"/>
                </a:lnTo>
                <a:lnTo>
                  <a:pt x="7298207" y="1119130"/>
                </a:lnTo>
                <a:lnTo>
                  <a:pt x="7357050" y="1079056"/>
                </a:lnTo>
                <a:lnTo>
                  <a:pt x="7414046" y="1038426"/>
                </a:lnTo>
                <a:lnTo>
                  <a:pt x="7469150" y="997262"/>
                </a:lnTo>
                <a:lnTo>
                  <a:pt x="7522312" y="955586"/>
                </a:lnTo>
                <a:lnTo>
                  <a:pt x="7573491" y="913418"/>
                </a:lnTo>
                <a:lnTo>
                  <a:pt x="7622636" y="870783"/>
                </a:lnTo>
                <a:lnTo>
                  <a:pt x="7669703" y="827699"/>
                </a:lnTo>
                <a:lnTo>
                  <a:pt x="7714646" y="784191"/>
                </a:lnTo>
                <a:lnTo>
                  <a:pt x="7757417" y="740280"/>
                </a:lnTo>
                <a:lnTo>
                  <a:pt x="7797971" y="695985"/>
                </a:lnTo>
                <a:lnTo>
                  <a:pt x="7836260" y="651330"/>
                </a:lnTo>
                <a:lnTo>
                  <a:pt x="7872239" y="606336"/>
                </a:lnTo>
                <a:lnTo>
                  <a:pt x="7905859" y="561022"/>
                </a:lnTo>
                <a:lnTo>
                  <a:pt x="7937072" y="515411"/>
                </a:lnTo>
                <a:lnTo>
                  <a:pt x="7965832" y="469524"/>
                </a:lnTo>
                <a:lnTo>
                  <a:pt x="7992089" y="423381"/>
                </a:lnTo>
                <a:lnTo>
                  <a:pt x="8015796" y="377004"/>
                </a:lnTo>
                <a:lnTo>
                  <a:pt x="8036905" y="330415"/>
                </a:lnTo>
                <a:lnTo>
                  <a:pt x="8055363" y="283636"/>
                </a:lnTo>
                <a:lnTo>
                  <a:pt x="8071123" y="236691"/>
                </a:lnTo>
                <a:lnTo>
                  <a:pt x="8084132" y="189600"/>
                </a:lnTo>
                <a:lnTo>
                  <a:pt x="8094343" y="142391"/>
                </a:lnTo>
                <a:lnTo>
                  <a:pt x="8101704" y="95086"/>
                </a:lnTo>
                <a:lnTo>
                  <a:pt x="8103158" y="76594"/>
                </a:lnTo>
                <a:lnTo>
                  <a:pt x="8131287" y="76594"/>
                </a:lnTo>
                <a:lnTo>
                  <a:pt x="8098155" y="0"/>
                </a:lnTo>
                <a:close/>
              </a:path>
              <a:path w="8132445" h="2007870">
                <a:moveTo>
                  <a:pt x="8131287" y="76594"/>
                </a:moveTo>
                <a:lnTo>
                  <a:pt x="8103158" y="76594"/>
                </a:lnTo>
                <a:lnTo>
                  <a:pt x="8131978" y="78192"/>
                </a:lnTo>
                <a:lnTo>
                  <a:pt x="8131287" y="7659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42</a:t>
            </a:fld>
            <a:endParaRPr spc="-15" dirty="0"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40" dirty="0"/>
              <a:t>m</a:t>
            </a:r>
            <a:r>
              <a:rPr spc="-35" dirty="0"/>
              <a:t>pu</a:t>
            </a:r>
            <a:r>
              <a:rPr spc="-75" dirty="0"/>
              <a:t>t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5" dirty="0"/>
              <a:t>p</a:t>
            </a:r>
            <a:r>
              <a:rPr spc="-25" dirty="0"/>
              <a:t>h</a:t>
            </a:r>
            <a:r>
              <a:rPr spc="-10" dirty="0"/>
              <a:t> (</a:t>
            </a:r>
            <a:r>
              <a:rPr spc="-35" dirty="0"/>
              <a:t>On</a:t>
            </a:r>
            <a:r>
              <a:rPr dirty="0"/>
              <a:t>e</a:t>
            </a:r>
            <a:r>
              <a:rPr spc="-5" dirty="0"/>
              <a:t> </a:t>
            </a:r>
            <a:r>
              <a:rPr spc="-55" dirty="0"/>
              <a:t>t</a:t>
            </a:r>
            <a:r>
              <a:rPr dirty="0"/>
              <a:t>o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-110" dirty="0"/>
              <a:t>n</a:t>
            </a:r>
            <a:r>
              <a:rPr spc="-20" dirty="0"/>
              <a:t>y)</a:t>
            </a:r>
          </a:p>
        </p:txBody>
      </p:sp>
      <p:sp>
        <p:nvSpPr>
          <p:cNvPr id="3" name="object 3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4330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19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3798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0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2" y="0"/>
                </a:lnTo>
                <a:lnTo>
                  <a:pt x="52786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4448" y="3093059"/>
            <a:ext cx="528320" cy="1037590"/>
          </a:xfrm>
          <a:custGeom>
            <a:avLst/>
            <a:gdLst/>
            <a:ahLst/>
            <a:cxnLst/>
            <a:rect l="l" t="t" r="r" b="b"/>
            <a:pathLst>
              <a:path w="528320" h="1037589">
                <a:moveTo>
                  <a:pt x="0" y="0"/>
                </a:moveTo>
                <a:lnTo>
                  <a:pt x="527863" y="0"/>
                </a:lnTo>
                <a:lnTo>
                  <a:pt x="527863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3917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442" y="3952070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47625" y="76200"/>
                </a:moveTo>
                <a:lnTo>
                  <a:pt x="28575" y="76200"/>
                </a:lnTo>
                <a:lnTo>
                  <a:pt x="28576" y="600243"/>
                </a:lnTo>
                <a:lnTo>
                  <a:pt x="47626" y="600243"/>
                </a:lnTo>
                <a:lnTo>
                  <a:pt x="47625" y="76200"/>
                </a:lnTo>
                <a:close/>
              </a:path>
              <a:path w="76200" h="600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192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6435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3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4" y="0"/>
                </a:moveTo>
                <a:lnTo>
                  <a:pt x="451662" y="28575"/>
                </a:lnTo>
                <a:lnTo>
                  <a:pt x="508813" y="28575"/>
                </a:lnTo>
                <a:lnTo>
                  <a:pt x="45166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727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1" y="0"/>
                </a:lnTo>
                <a:lnTo>
                  <a:pt x="567451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74527" y="3093059"/>
            <a:ext cx="567690" cy="1037590"/>
          </a:xfrm>
          <a:custGeom>
            <a:avLst/>
            <a:gdLst/>
            <a:ahLst/>
            <a:cxnLst/>
            <a:rect l="l" t="t" r="r" b="b"/>
            <a:pathLst>
              <a:path w="567689" h="1037589">
                <a:moveTo>
                  <a:pt x="0" y="0"/>
                </a:moveTo>
                <a:lnTo>
                  <a:pt x="567452" y="0"/>
                </a:lnTo>
                <a:lnTo>
                  <a:pt x="567452" y="1037330"/>
                </a:lnTo>
                <a:lnTo>
                  <a:pt x="0" y="103733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3790" y="3462118"/>
            <a:ext cx="28892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62309" y="3573626"/>
            <a:ext cx="476884" cy="76200"/>
          </a:xfrm>
          <a:custGeom>
            <a:avLst/>
            <a:gdLst/>
            <a:ahLst/>
            <a:cxnLst/>
            <a:rect l="l" t="t" r="r" b="b"/>
            <a:pathLst>
              <a:path w="476885" h="76200">
                <a:moveTo>
                  <a:pt x="0" y="28573"/>
                </a:moveTo>
                <a:lnTo>
                  <a:pt x="0" y="47623"/>
                </a:lnTo>
                <a:lnTo>
                  <a:pt x="400076" y="47625"/>
                </a:lnTo>
                <a:lnTo>
                  <a:pt x="400076" y="76200"/>
                </a:lnTo>
                <a:lnTo>
                  <a:pt x="476276" y="38100"/>
                </a:lnTo>
                <a:lnTo>
                  <a:pt x="457226" y="28575"/>
                </a:lnTo>
                <a:lnTo>
                  <a:pt x="0" y="28573"/>
                </a:lnTo>
                <a:close/>
              </a:path>
              <a:path w="476885" h="76200">
                <a:moveTo>
                  <a:pt x="400076" y="0"/>
                </a:moveTo>
                <a:lnTo>
                  <a:pt x="400076" y="28575"/>
                </a:lnTo>
                <a:lnTo>
                  <a:pt x="457226" y="28575"/>
                </a:lnTo>
                <a:lnTo>
                  <a:pt x="40007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6542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78835" y="3271706"/>
            <a:ext cx="708025" cy="68072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150" spc="22" baseline="-19841" dirty="0">
                <a:latin typeface="Calibri"/>
                <a:cs typeface="Calibri"/>
              </a:rPr>
              <a:t>W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14644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668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41978" y="3573626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0" y="28573"/>
                </a:moveTo>
                <a:lnTo>
                  <a:pt x="0" y="47623"/>
                </a:lnTo>
                <a:lnTo>
                  <a:pt x="360485" y="47625"/>
                </a:lnTo>
                <a:lnTo>
                  <a:pt x="360485" y="76200"/>
                </a:lnTo>
                <a:lnTo>
                  <a:pt x="436685" y="38100"/>
                </a:lnTo>
                <a:lnTo>
                  <a:pt x="417636" y="28575"/>
                </a:lnTo>
                <a:lnTo>
                  <a:pt x="0" y="28573"/>
                </a:lnTo>
                <a:close/>
              </a:path>
              <a:path w="436879" h="76200">
                <a:moveTo>
                  <a:pt x="360486" y="0"/>
                </a:moveTo>
                <a:lnTo>
                  <a:pt x="360486" y="28575"/>
                </a:lnTo>
                <a:lnTo>
                  <a:pt x="417636" y="28575"/>
                </a:lnTo>
                <a:lnTo>
                  <a:pt x="3604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86651" y="3573719"/>
            <a:ext cx="528320" cy="76200"/>
          </a:xfrm>
          <a:custGeom>
            <a:avLst/>
            <a:gdLst/>
            <a:ahLst/>
            <a:cxnLst/>
            <a:rect l="l" t="t" r="r" b="b"/>
            <a:pathLst>
              <a:path w="528320" h="76200">
                <a:moveTo>
                  <a:pt x="0" y="28573"/>
                </a:moveTo>
                <a:lnTo>
                  <a:pt x="0" y="47623"/>
                </a:lnTo>
                <a:lnTo>
                  <a:pt x="451662" y="47625"/>
                </a:lnTo>
                <a:lnTo>
                  <a:pt x="451662" y="76200"/>
                </a:lnTo>
                <a:lnTo>
                  <a:pt x="527862" y="38100"/>
                </a:lnTo>
                <a:lnTo>
                  <a:pt x="508812" y="28575"/>
                </a:lnTo>
                <a:lnTo>
                  <a:pt x="0" y="28573"/>
                </a:lnTo>
                <a:close/>
              </a:path>
              <a:path w="528320" h="76200">
                <a:moveTo>
                  <a:pt x="451662" y="0"/>
                </a:moveTo>
                <a:lnTo>
                  <a:pt x="451662" y="28575"/>
                </a:lnTo>
                <a:lnTo>
                  <a:pt x="508812" y="28575"/>
                </a:lnTo>
                <a:lnTo>
                  <a:pt x="45166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233441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22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8209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9065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955271" y="3234869"/>
            <a:ext cx="586740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…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88413" y="4552312"/>
            <a:ext cx="528320" cy="1037590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1779" y="4995457"/>
            <a:ext cx="708025" cy="680720"/>
          </a:xfrm>
          <a:custGeom>
            <a:avLst/>
            <a:gdLst/>
            <a:ahLst/>
            <a:cxnLst/>
            <a:rect l="l" t="t" r="r" b="b"/>
            <a:pathLst>
              <a:path w="708025" h="680720">
                <a:moveTo>
                  <a:pt x="0" y="0"/>
                </a:moveTo>
                <a:lnTo>
                  <a:pt x="707816" y="0"/>
                </a:lnTo>
                <a:lnTo>
                  <a:pt x="707816" y="680223"/>
                </a:lnTo>
                <a:lnTo>
                  <a:pt x="0" y="6802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0947" y="5143101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26271" y="3927336"/>
            <a:ext cx="3173730" cy="2075814"/>
          </a:xfrm>
          <a:custGeom>
            <a:avLst/>
            <a:gdLst/>
            <a:ahLst/>
            <a:cxnLst/>
            <a:rect l="l" t="t" r="r" b="b"/>
            <a:pathLst>
              <a:path w="3173729" h="2075814">
                <a:moveTo>
                  <a:pt x="18831" y="1746909"/>
                </a:moveTo>
                <a:lnTo>
                  <a:pt x="0" y="1749779"/>
                </a:lnTo>
                <a:lnTo>
                  <a:pt x="2397" y="1765511"/>
                </a:lnTo>
                <a:lnTo>
                  <a:pt x="2645" y="1766348"/>
                </a:lnTo>
                <a:lnTo>
                  <a:pt x="22391" y="1799330"/>
                </a:lnTo>
                <a:lnTo>
                  <a:pt x="57939" y="1829711"/>
                </a:lnTo>
                <a:lnTo>
                  <a:pt x="109007" y="1859238"/>
                </a:lnTo>
                <a:lnTo>
                  <a:pt x="173979" y="1887536"/>
                </a:lnTo>
                <a:lnTo>
                  <a:pt x="211377" y="1901232"/>
                </a:lnTo>
                <a:lnTo>
                  <a:pt x="251877" y="1914608"/>
                </a:lnTo>
                <a:lnTo>
                  <a:pt x="295347" y="1927643"/>
                </a:lnTo>
                <a:lnTo>
                  <a:pt x="341651" y="1940314"/>
                </a:lnTo>
                <a:lnTo>
                  <a:pt x="390653" y="1952595"/>
                </a:lnTo>
                <a:lnTo>
                  <a:pt x="442212" y="1964461"/>
                </a:lnTo>
                <a:lnTo>
                  <a:pt x="496191" y="1975884"/>
                </a:lnTo>
                <a:lnTo>
                  <a:pt x="552448" y="1986836"/>
                </a:lnTo>
                <a:lnTo>
                  <a:pt x="610844" y="1997291"/>
                </a:lnTo>
                <a:lnTo>
                  <a:pt x="671235" y="2007218"/>
                </a:lnTo>
                <a:lnTo>
                  <a:pt x="733482" y="2016591"/>
                </a:lnTo>
                <a:lnTo>
                  <a:pt x="797441" y="2025379"/>
                </a:lnTo>
                <a:lnTo>
                  <a:pt x="862972" y="2033556"/>
                </a:lnTo>
                <a:lnTo>
                  <a:pt x="998120" y="2047951"/>
                </a:lnTo>
                <a:lnTo>
                  <a:pt x="1137902" y="2059557"/>
                </a:lnTo>
                <a:lnTo>
                  <a:pt x="1281117" y="2068136"/>
                </a:lnTo>
                <a:lnTo>
                  <a:pt x="1426626" y="2073455"/>
                </a:lnTo>
                <a:lnTo>
                  <a:pt x="1573289" y="2075282"/>
                </a:lnTo>
                <a:lnTo>
                  <a:pt x="1647085" y="2072280"/>
                </a:lnTo>
                <a:lnTo>
                  <a:pt x="1720987" y="2063361"/>
                </a:lnTo>
                <a:lnTo>
                  <a:pt x="1756796" y="2056233"/>
                </a:lnTo>
                <a:lnTo>
                  <a:pt x="1573526" y="2056233"/>
                </a:lnTo>
                <a:lnTo>
                  <a:pt x="1427322" y="2054418"/>
                </a:lnTo>
                <a:lnTo>
                  <a:pt x="1282256" y="2049120"/>
                </a:lnTo>
                <a:lnTo>
                  <a:pt x="1139478" y="2040572"/>
                </a:lnTo>
                <a:lnTo>
                  <a:pt x="1000138" y="2029008"/>
                </a:lnTo>
                <a:lnTo>
                  <a:pt x="865331" y="2014652"/>
                </a:lnTo>
                <a:lnTo>
                  <a:pt x="800035" y="2006507"/>
                </a:lnTo>
                <a:lnTo>
                  <a:pt x="736319" y="1997753"/>
                </a:lnTo>
                <a:lnTo>
                  <a:pt x="674325" y="1988420"/>
                </a:lnTo>
                <a:lnTo>
                  <a:pt x="614201" y="1978539"/>
                </a:lnTo>
                <a:lnTo>
                  <a:pt x="556089" y="1968137"/>
                </a:lnTo>
                <a:lnTo>
                  <a:pt x="500134" y="1957246"/>
                </a:lnTo>
                <a:lnTo>
                  <a:pt x="446485" y="1945896"/>
                </a:lnTo>
                <a:lnTo>
                  <a:pt x="395283" y="1934116"/>
                </a:lnTo>
                <a:lnTo>
                  <a:pt x="346678" y="1921939"/>
                </a:lnTo>
                <a:lnTo>
                  <a:pt x="300817" y="1909395"/>
                </a:lnTo>
                <a:lnTo>
                  <a:pt x="257724" y="1896477"/>
                </a:lnTo>
                <a:lnTo>
                  <a:pt x="217925" y="1883343"/>
                </a:lnTo>
                <a:lnTo>
                  <a:pt x="181199" y="1869906"/>
                </a:lnTo>
                <a:lnTo>
                  <a:pt x="117970" y="1842428"/>
                </a:lnTo>
                <a:lnTo>
                  <a:pt x="69476" y="1814552"/>
                </a:lnTo>
                <a:lnTo>
                  <a:pt x="36573" y="1786547"/>
                </a:lnTo>
                <a:lnTo>
                  <a:pt x="20901" y="1760489"/>
                </a:lnTo>
                <a:lnTo>
                  <a:pt x="18831" y="1746909"/>
                </a:lnTo>
                <a:close/>
              </a:path>
              <a:path w="3173729" h="2075814">
                <a:moveTo>
                  <a:pt x="3137400" y="0"/>
                </a:moveTo>
                <a:lnTo>
                  <a:pt x="3097527" y="75286"/>
                </a:lnTo>
                <a:lnTo>
                  <a:pt x="3126097" y="75956"/>
                </a:lnTo>
                <a:lnTo>
                  <a:pt x="3125631" y="96140"/>
                </a:lnTo>
                <a:lnTo>
                  <a:pt x="3118965" y="192330"/>
                </a:lnTo>
                <a:lnTo>
                  <a:pt x="3108017" y="288155"/>
                </a:lnTo>
                <a:lnTo>
                  <a:pt x="3092935" y="383426"/>
                </a:lnTo>
                <a:lnTo>
                  <a:pt x="3073857" y="477954"/>
                </a:lnTo>
                <a:lnTo>
                  <a:pt x="3050927" y="571548"/>
                </a:lnTo>
                <a:lnTo>
                  <a:pt x="3024285" y="664018"/>
                </a:lnTo>
                <a:lnTo>
                  <a:pt x="2994077" y="755173"/>
                </a:lnTo>
                <a:lnTo>
                  <a:pt x="2960443" y="844825"/>
                </a:lnTo>
                <a:lnTo>
                  <a:pt x="2923529" y="932783"/>
                </a:lnTo>
                <a:lnTo>
                  <a:pt x="2883476" y="1018857"/>
                </a:lnTo>
                <a:lnTo>
                  <a:pt x="2840429" y="1102856"/>
                </a:lnTo>
                <a:lnTo>
                  <a:pt x="2794530" y="1184589"/>
                </a:lnTo>
                <a:lnTo>
                  <a:pt x="2745926" y="1263869"/>
                </a:lnTo>
                <a:lnTo>
                  <a:pt x="2694760" y="1340505"/>
                </a:lnTo>
                <a:lnTo>
                  <a:pt x="2641177" y="1414306"/>
                </a:lnTo>
                <a:lnTo>
                  <a:pt x="2585319" y="1485084"/>
                </a:lnTo>
                <a:lnTo>
                  <a:pt x="2527335" y="1552648"/>
                </a:lnTo>
                <a:lnTo>
                  <a:pt x="2467368" y="1616810"/>
                </a:lnTo>
                <a:lnTo>
                  <a:pt x="2405566" y="1677379"/>
                </a:lnTo>
                <a:lnTo>
                  <a:pt x="2342074" y="1734170"/>
                </a:lnTo>
                <a:lnTo>
                  <a:pt x="2277037" y="1786992"/>
                </a:lnTo>
                <a:lnTo>
                  <a:pt x="2210602" y="1835660"/>
                </a:lnTo>
                <a:lnTo>
                  <a:pt x="2142917" y="1879986"/>
                </a:lnTo>
                <a:lnTo>
                  <a:pt x="2074129" y="1919784"/>
                </a:lnTo>
                <a:lnTo>
                  <a:pt x="2004381" y="1954871"/>
                </a:lnTo>
                <a:lnTo>
                  <a:pt x="1933821" y="1985063"/>
                </a:lnTo>
                <a:lnTo>
                  <a:pt x="1862592" y="2010178"/>
                </a:lnTo>
                <a:lnTo>
                  <a:pt x="1790837" y="2030033"/>
                </a:lnTo>
                <a:lnTo>
                  <a:pt x="1718696" y="2044450"/>
                </a:lnTo>
                <a:lnTo>
                  <a:pt x="1646307" y="2053246"/>
                </a:lnTo>
                <a:lnTo>
                  <a:pt x="1573526" y="2056233"/>
                </a:lnTo>
                <a:lnTo>
                  <a:pt x="1756796" y="2056233"/>
                </a:lnTo>
                <a:lnTo>
                  <a:pt x="1794563" y="2048715"/>
                </a:lnTo>
                <a:lnTo>
                  <a:pt x="1867667" y="2028539"/>
                </a:lnTo>
                <a:lnTo>
                  <a:pt x="1940151" y="2003031"/>
                </a:lnTo>
                <a:lnTo>
                  <a:pt x="2011870" y="1972387"/>
                </a:lnTo>
                <a:lnTo>
                  <a:pt x="2082685" y="1936804"/>
                </a:lnTo>
                <a:lnTo>
                  <a:pt x="2152454" y="1896477"/>
                </a:lnTo>
                <a:lnTo>
                  <a:pt x="2221036" y="1851598"/>
                </a:lnTo>
                <a:lnTo>
                  <a:pt x="2288292" y="1802362"/>
                </a:lnTo>
                <a:lnTo>
                  <a:pt x="2354082" y="1748959"/>
                </a:lnTo>
                <a:lnTo>
                  <a:pt x="2418265" y="1691580"/>
                </a:lnTo>
                <a:lnTo>
                  <a:pt x="2480701" y="1630417"/>
                </a:lnTo>
                <a:lnTo>
                  <a:pt x="2541252" y="1565657"/>
                </a:lnTo>
                <a:lnTo>
                  <a:pt x="2599775" y="1497492"/>
                </a:lnTo>
                <a:lnTo>
                  <a:pt x="2656130" y="1426109"/>
                </a:lnTo>
                <a:lnTo>
                  <a:pt x="2710174" y="1351699"/>
                </a:lnTo>
                <a:lnTo>
                  <a:pt x="2761769" y="1274450"/>
                </a:lnTo>
                <a:lnTo>
                  <a:pt x="2810771" y="1194548"/>
                </a:lnTo>
                <a:lnTo>
                  <a:pt x="2857038" y="1112184"/>
                </a:lnTo>
                <a:lnTo>
                  <a:pt x="2900429" y="1027546"/>
                </a:lnTo>
                <a:lnTo>
                  <a:pt x="2940800" y="940822"/>
                </a:lnTo>
                <a:lnTo>
                  <a:pt x="2978009" y="852199"/>
                </a:lnTo>
                <a:lnTo>
                  <a:pt x="3011912" y="761866"/>
                </a:lnTo>
                <a:lnTo>
                  <a:pt x="3042368" y="670011"/>
                </a:lnTo>
                <a:lnTo>
                  <a:pt x="3069231" y="576822"/>
                </a:lnTo>
                <a:lnTo>
                  <a:pt x="3092359" y="482488"/>
                </a:lnTo>
                <a:lnTo>
                  <a:pt x="3111607" y="387196"/>
                </a:lnTo>
                <a:lnTo>
                  <a:pt x="3126833" y="291136"/>
                </a:lnTo>
                <a:lnTo>
                  <a:pt x="3137890" y="194494"/>
                </a:lnTo>
                <a:lnTo>
                  <a:pt x="3144635" y="97459"/>
                </a:lnTo>
                <a:lnTo>
                  <a:pt x="3145134" y="76401"/>
                </a:lnTo>
                <a:lnTo>
                  <a:pt x="3173390" y="76401"/>
                </a:lnTo>
                <a:lnTo>
                  <a:pt x="3137400" y="0"/>
                </a:lnTo>
                <a:close/>
              </a:path>
              <a:path w="3173729" h="2075814">
                <a:moveTo>
                  <a:pt x="3173390" y="76401"/>
                </a:moveTo>
                <a:lnTo>
                  <a:pt x="3145134" y="76401"/>
                </a:lnTo>
                <a:lnTo>
                  <a:pt x="3173705" y="77071"/>
                </a:lnTo>
                <a:lnTo>
                  <a:pt x="3173390" y="764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26174" y="3967725"/>
            <a:ext cx="926465" cy="1028700"/>
          </a:xfrm>
          <a:custGeom>
            <a:avLst/>
            <a:gdLst/>
            <a:ahLst/>
            <a:cxnLst/>
            <a:rect l="l" t="t" r="r" b="b"/>
            <a:pathLst>
              <a:path w="926464" h="1028700">
                <a:moveTo>
                  <a:pt x="894881" y="0"/>
                </a:moveTo>
                <a:lnTo>
                  <a:pt x="850087" y="72467"/>
                </a:lnTo>
                <a:lnTo>
                  <a:pt x="878070" y="74993"/>
                </a:lnTo>
                <a:lnTo>
                  <a:pt x="875706" y="93501"/>
                </a:lnTo>
                <a:lnTo>
                  <a:pt x="864011" y="139665"/>
                </a:lnTo>
                <a:lnTo>
                  <a:pt x="848158" y="184762"/>
                </a:lnTo>
                <a:lnTo>
                  <a:pt x="828465" y="228404"/>
                </a:lnTo>
                <a:lnTo>
                  <a:pt x="805253" y="270210"/>
                </a:lnTo>
                <a:lnTo>
                  <a:pt x="778851" y="309793"/>
                </a:lnTo>
                <a:lnTo>
                  <a:pt x="749589" y="346772"/>
                </a:lnTo>
                <a:lnTo>
                  <a:pt x="717801" y="380766"/>
                </a:lnTo>
                <a:lnTo>
                  <a:pt x="683822" y="411398"/>
                </a:lnTo>
                <a:lnTo>
                  <a:pt x="647994" y="438298"/>
                </a:lnTo>
                <a:lnTo>
                  <a:pt x="610659" y="461101"/>
                </a:lnTo>
                <a:lnTo>
                  <a:pt x="572156" y="479450"/>
                </a:lnTo>
                <a:lnTo>
                  <a:pt x="532819" y="493001"/>
                </a:lnTo>
                <a:lnTo>
                  <a:pt x="492968" y="501417"/>
                </a:lnTo>
                <a:lnTo>
                  <a:pt x="408800" y="507490"/>
                </a:lnTo>
                <a:lnTo>
                  <a:pt x="366539" y="516397"/>
                </a:lnTo>
                <a:lnTo>
                  <a:pt x="325065" y="530666"/>
                </a:lnTo>
                <a:lnTo>
                  <a:pt x="284693" y="549892"/>
                </a:lnTo>
                <a:lnTo>
                  <a:pt x="245732" y="573675"/>
                </a:lnTo>
                <a:lnTo>
                  <a:pt x="208487" y="601630"/>
                </a:lnTo>
                <a:lnTo>
                  <a:pt x="173267" y="633375"/>
                </a:lnTo>
                <a:lnTo>
                  <a:pt x="140385" y="668533"/>
                </a:lnTo>
                <a:lnTo>
                  <a:pt x="110154" y="706732"/>
                </a:lnTo>
                <a:lnTo>
                  <a:pt x="82894" y="747603"/>
                </a:lnTo>
                <a:lnTo>
                  <a:pt x="58924" y="790774"/>
                </a:lnTo>
                <a:lnTo>
                  <a:pt x="38571" y="835880"/>
                </a:lnTo>
                <a:lnTo>
                  <a:pt x="22166" y="882554"/>
                </a:lnTo>
                <a:lnTo>
                  <a:pt x="10043" y="930424"/>
                </a:lnTo>
                <a:lnTo>
                  <a:pt x="2540" y="979117"/>
                </a:lnTo>
                <a:lnTo>
                  <a:pt x="0" y="1027230"/>
                </a:lnTo>
                <a:lnTo>
                  <a:pt x="19023" y="1028233"/>
                </a:lnTo>
                <a:lnTo>
                  <a:pt x="21563" y="980122"/>
                </a:lnTo>
                <a:lnTo>
                  <a:pt x="28867" y="933343"/>
                </a:lnTo>
                <a:lnTo>
                  <a:pt x="40628" y="887247"/>
                </a:lnTo>
                <a:lnTo>
                  <a:pt x="56539" y="842213"/>
                </a:lnTo>
                <a:lnTo>
                  <a:pt x="76282" y="798621"/>
                </a:lnTo>
                <a:lnTo>
                  <a:pt x="99542" y="756860"/>
                </a:lnTo>
                <a:lnTo>
                  <a:pt x="125996" y="717313"/>
                </a:lnTo>
                <a:lnTo>
                  <a:pt x="155315" y="680365"/>
                </a:lnTo>
                <a:lnTo>
                  <a:pt x="187172" y="646396"/>
                </a:lnTo>
                <a:lnTo>
                  <a:pt x="221231" y="615789"/>
                </a:lnTo>
                <a:lnTo>
                  <a:pt x="257154" y="588920"/>
                </a:lnTo>
                <a:lnTo>
                  <a:pt x="294603" y="566160"/>
                </a:lnTo>
                <a:lnTo>
                  <a:pt x="333236" y="547875"/>
                </a:lnTo>
                <a:lnTo>
                  <a:pt x="372711" y="534419"/>
                </a:lnTo>
                <a:lnTo>
                  <a:pt x="412697" y="526138"/>
                </a:lnTo>
                <a:lnTo>
                  <a:pt x="494320" y="520419"/>
                </a:lnTo>
                <a:lnTo>
                  <a:pt x="536715" y="511647"/>
                </a:lnTo>
                <a:lnTo>
                  <a:pt x="578328" y="497472"/>
                </a:lnTo>
                <a:lnTo>
                  <a:pt x="618830" y="478309"/>
                </a:lnTo>
                <a:lnTo>
                  <a:pt x="657905" y="454568"/>
                </a:lnTo>
                <a:lnTo>
                  <a:pt x="695246" y="426645"/>
                </a:lnTo>
                <a:lnTo>
                  <a:pt x="730544" y="394925"/>
                </a:lnTo>
                <a:lnTo>
                  <a:pt x="763494" y="359793"/>
                </a:lnTo>
                <a:lnTo>
                  <a:pt x="793783" y="321624"/>
                </a:lnTo>
                <a:lnTo>
                  <a:pt x="821095" y="280790"/>
                </a:lnTo>
                <a:lnTo>
                  <a:pt x="845113" y="237662"/>
                </a:lnTo>
                <a:lnTo>
                  <a:pt x="865516" y="192609"/>
                </a:lnTo>
                <a:lnTo>
                  <a:pt x="881978" y="145996"/>
                </a:lnTo>
                <a:lnTo>
                  <a:pt x="894168" y="98195"/>
                </a:lnTo>
                <a:lnTo>
                  <a:pt x="897006" y="76701"/>
                </a:lnTo>
                <a:lnTo>
                  <a:pt x="924953" y="76701"/>
                </a:lnTo>
                <a:lnTo>
                  <a:pt x="894881" y="0"/>
                </a:lnTo>
                <a:close/>
              </a:path>
              <a:path w="926464" h="1028700">
                <a:moveTo>
                  <a:pt x="924953" y="76701"/>
                </a:moveTo>
                <a:lnTo>
                  <a:pt x="897006" y="76701"/>
                </a:lnTo>
                <a:lnTo>
                  <a:pt x="925978" y="79316"/>
                </a:lnTo>
                <a:lnTo>
                  <a:pt x="924953" y="767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6211" y="3927336"/>
            <a:ext cx="5413375" cy="2162810"/>
          </a:xfrm>
          <a:custGeom>
            <a:avLst/>
            <a:gdLst/>
            <a:ahLst/>
            <a:cxnLst/>
            <a:rect l="l" t="t" r="r" b="b"/>
            <a:pathLst>
              <a:path w="5413375" h="2162810">
                <a:moveTo>
                  <a:pt x="18949" y="1747368"/>
                </a:moveTo>
                <a:lnTo>
                  <a:pt x="0" y="1749321"/>
                </a:lnTo>
                <a:lnTo>
                  <a:pt x="977" y="1758806"/>
                </a:lnTo>
                <a:lnTo>
                  <a:pt x="1165" y="1760034"/>
                </a:lnTo>
                <a:lnTo>
                  <a:pt x="26343" y="1802067"/>
                </a:lnTo>
                <a:lnTo>
                  <a:pt x="64438" y="1831736"/>
                </a:lnTo>
                <a:lnTo>
                  <a:pt x="98146" y="1850827"/>
                </a:lnTo>
                <a:lnTo>
                  <a:pt x="138292" y="1869542"/>
                </a:lnTo>
                <a:lnTo>
                  <a:pt x="184757" y="1887954"/>
                </a:lnTo>
                <a:lnTo>
                  <a:pt x="237037" y="1905966"/>
                </a:lnTo>
                <a:lnTo>
                  <a:pt x="295320" y="1923705"/>
                </a:lnTo>
                <a:lnTo>
                  <a:pt x="359197" y="1941082"/>
                </a:lnTo>
                <a:lnTo>
                  <a:pt x="428439" y="1958070"/>
                </a:lnTo>
                <a:lnTo>
                  <a:pt x="502809" y="1974637"/>
                </a:lnTo>
                <a:lnTo>
                  <a:pt x="582068" y="1990749"/>
                </a:lnTo>
                <a:lnTo>
                  <a:pt x="665979" y="2006373"/>
                </a:lnTo>
                <a:lnTo>
                  <a:pt x="754294" y="2021473"/>
                </a:lnTo>
                <a:lnTo>
                  <a:pt x="846777" y="2036013"/>
                </a:lnTo>
                <a:lnTo>
                  <a:pt x="943180" y="2049958"/>
                </a:lnTo>
                <a:lnTo>
                  <a:pt x="1043263" y="2063269"/>
                </a:lnTo>
                <a:lnTo>
                  <a:pt x="1146778" y="2075912"/>
                </a:lnTo>
                <a:lnTo>
                  <a:pt x="1253482" y="2087848"/>
                </a:lnTo>
                <a:lnTo>
                  <a:pt x="1475480" y="2109458"/>
                </a:lnTo>
                <a:lnTo>
                  <a:pt x="1707297" y="2127802"/>
                </a:lnTo>
                <a:lnTo>
                  <a:pt x="1946973" y="2142585"/>
                </a:lnTo>
                <a:lnTo>
                  <a:pt x="2192505" y="2153510"/>
                </a:lnTo>
                <a:lnTo>
                  <a:pt x="2442010" y="2160285"/>
                </a:lnTo>
                <a:lnTo>
                  <a:pt x="2693488" y="2162610"/>
                </a:lnTo>
                <a:lnTo>
                  <a:pt x="2819587" y="2159487"/>
                </a:lnTo>
                <a:lnTo>
                  <a:pt x="2945580" y="2150232"/>
                </a:lnTo>
                <a:lnTo>
                  <a:pt x="3000694" y="2143561"/>
                </a:lnTo>
                <a:lnTo>
                  <a:pt x="2693663" y="2143561"/>
                </a:lnTo>
                <a:lnTo>
                  <a:pt x="2442527" y="2141242"/>
                </a:lnTo>
                <a:lnTo>
                  <a:pt x="2193350" y="2134479"/>
                </a:lnTo>
                <a:lnTo>
                  <a:pt x="1948064" y="2123567"/>
                </a:lnTo>
                <a:lnTo>
                  <a:pt x="1708717" y="2108805"/>
                </a:lnTo>
                <a:lnTo>
                  <a:pt x="1477238" y="2090489"/>
                </a:lnTo>
                <a:lnTo>
                  <a:pt x="1255600" y="2068916"/>
                </a:lnTo>
                <a:lnTo>
                  <a:pt x="1149087" y="2057002"/>
                </a:lnTo>
                <a:lnTo>
                  <a:pt x="1045773" y="2044385"/>
                </a:lnTo>
                <a:lnTo>
                  <a:pt x="945907" y="2031104"/>
                </a:lnTo>
                <a:lnTo>
                  <a:pt x="849735" y="2017195"/>
                </a:lnTo>
                <a:lnTo>
                  <a:pt x="757505" y="2002696"/>
                </a:lnTo>
                <a:lnTo>
                  <a:pt x="669465" y="1987645"/>
                </a:lnTo>
                <a:lnTo>
                  <a:pt x="585863" y="1972081"/>
                </a:lnTo>
                <a:lnTo>
                  <a:pt x="506950" y="1956042"/>
                </a:lnTo>
                <a:lnTo>
                  <a:pt x="432978" y="1939568"/>
                </a:lnTo>
                <a:lnTo>
                  <a:pt x="364197" y="1922700"/>
                </a:lnTo>
                <a:lnTo>
                  <a:pt x="300865" y="1905480"/>
                </a:lnTo>
                <a:lnTo>
                  <a:pt x="243171" y="1887930"/>
                </a:lnTo>
                <a:lnTo>
                  <a:pt x="191482" y="1870133"/>
                </a:lnTo>
                <a:lnTo>
                  <a:pt x="146053" y="1852145"/>
                </a:lnTo>
                <a:lnTo>
                  <a:pt x="107153" y="1834041"/>
                </a:lnTo>
                <a:lnTo>
                  <a:pt x="61714" y="1806950"/>
                </a:lnTo>
                <a:lnTo>
                  <a:pt x="32650" y="1780738"/>
                </a:lnTo>
                <a:lnTo>
                  <a:pt x="19832" y="1755925"/>
                </a:lnTo>
                <a:lnTo>
                  <a:pt x="18949" y="1747368"/>
                </a:lnTo>
                <a:close/>
              </a:path>
              <a:path w="5413375" h="2162810">
                <a:moveTo>
                  <a:pt x="5377676" y="0"/>
                </a:moveTo>
                <a:lnTo>
                  <a:pt x="5337134" y="74928"/>
                </a:lnTo>
                <a:lnTo>
                  <a:pt x="5365483" y="75845"/>
                </a:lnTo>
                <a:lnTo>
                  <a:pt x="5364303" y="99985"/>
                </a:lnTo>
                <a:lnTo>
                  <a:pt x="5359527" y="150022"/>
                </a:lnTo>
                <a:lnTo>
                  <a:pt x="5352887" y="199993"/>
                </a:lnTo>
                <a:lnTo>
                  <a:pt x="5344415" y="249875"/>
                </a:lnTo>
                <a:lnTo>
                  <a:pt x="5334140" y="299642"/>
                </a:lnTo>
                <a:lnTo>
                  <a:pt x="5322093" y="349272"/>
                </a:lnTo>
                <a:lnTo>
                  <a:pt x="5308304" y="398741"/>
                </a:lnTo>
                <a:lnTo>
                  <a:pt x="5292801" y="448024"/>
                </a:lnTo>
                <a:lnTo>
                  <a:pt x="5275615" y="497093"/>
                </a:lnTo>
                <a:lnTo>
                  <a:pt x="5256776" y="545928"/>
                </a:lnTo>
                <a:lnTo>
                  <a:pt x="5236315" y="594500"/>
                </a:lnTo>
                <a:lnTo>
                  <a:pt x="5214260" y="642788"/>
                </a:lnTo>
                <a:lnTo>
                  <a:pt x="5190707" y="690648"/>
                </a:lnTo>
                <a:lnTo>
                  <a:pt x="5138908" y="785580"/>
                </a:lnTo>
                <a:lnTo>
                  <a:pt x="5081223" y="878966"/>
                </a:lnTo>
                <a:lnTo>
                  <a:pt x="5017894" y="970611"/>
                </a:lnTo>
                <a:lnTo>
                  <a:pt x="4949164" y="1060314"/>
                </a:lnTo>
                <a:lnTo>
                  <a:pt x="4875278" y="1147872"/>
                </a:lnTo>
                <a:lnTo>
                  <a:pt x="4796482" y="1233089"/>
                </a:lnTo>
                <a:lnTo>
                  <a:pt x="4713022" y="1315765"/>
                </a:lnTo>
                <a:lnTo>
                  <a:pt x="4625140" y="1395702"/>
                </a:lnTo>
                <a:lnTo>
                  <a:pt x="4533087" y="1472697"/>
                </a:lnTo>
                <a:lnTo>
                  <a:pt x="4437105" y="1546555"/>
                </a:lnTo>
                <a:lnTo>
                  <a:pt x="4337444" y="1617077"/>
                </a:lnTo>
                <a:lnTo>
                  <a:pt x="4234348" y="1684064"/>
                </a:lnTo>
                <a:lnTo>
                  <a:pt x="4127976" y="1747368"/>
                </a:lnTo>
                <a:lnTo>
                  <a:pt x="4018840" y="1806645"/>
                </a:lnTo>
                <a:lnTo>
                  <a:pt x="3906921" y="1861843"/>
                </a:lnTo>
                <a:lnTo>
                  <a:pt x="3792555" y="1912716"/>
                </a:lnTo>
                <a:lnTo>
                  <a:pt x="3675988" y="1959068"/>
                </a:lnTo>
                <a:lnTo>
                  <a:pt x="3557466" y="2000702"/>
                </a:lnTo>
                <a:lnTo>
                  <a:pt x="3437238" y="2037421"/>
                </a:lnTo>
                <a:lnTo>
                  <a:pt x="3315550" y="2069030"/>
                </a:lnTo>
                <a:lnTo>
                  <a:pt x="3192647" y="2095332"/>
                </a:lnTo>
                <a:lnTo>
                  <a:pt x="3068777" y="2116131"/>
                </a:lnTo>
                <a:lnTo>
                  <a:pt x="2944183" y="2131233"/>
                </a:lnTo>
                <a:lnTo>
                  <a:pt x="2819115" y="2140443"/>
                </a:lnTo>
                <a:lnTo>
                  <a:pt x="2693663" y="2143561"/>
                </a:lnTo>
                <a:lnTo>
                  <a:pt x="3000694" y="2143561"/>
                </a:lnTo>
                <a:lnTo>
                  <a:pt x="3071067" y="2135043"/>
                </a:lnTo>
                <a:lnTo>
                  <a:pt x="3195800" y="2114119"/>
                </a:lnTo>
                <a:lnTo>
                  <a:pt x="3319534" y="2087658"/>
                </a:lnTo>
                <a:lnTo>
                  <a:pt x="3442027" y="2055860"/>
                </a:lnTo>
                <a:lnTo>
                  <a:pt x="3563030" y="2018921"/>
                </a:lnTo>
                <a:lnTo>
                  <a:pt x="3682300" y="1977042"/>
                </a:lnTo>
                <a:lnTo>
                  <a:pt x="3799593" y="1930418"/>
                </a:lnTo>
                <a:lnTo>
                  <a:pt x="3914663" y="1879249"/>
                </a:lnTo>
                <a:lnTo>
                  <a:pt x="4027265" y="1823730"/>
                </a:lnTo>
                <a:lnTo>
                  <a:pt x="4137155" y="1764060"/>
                </a:lnTo>
                <a:lnTo>
                  <a:pt x="4244091" y="1700435"/>
                </a:lnTo>
                <a:lnTo>
                  <a:pt x="4347822" y="1633052"/>
                </a:lnTo>
                <a:lnTo>
                  <a:pt x="4448108" y="1562106"/>
                </a:lnTo>
                <a:lnTo>
                  <a:pt x="4544703" y="1487796"/>
                </a:lnTo>
                <a:lnTo>
                  <a:pt x="4637361" y="1410314"/>
                </a:lnTo>
                <a:lnTo>
                  <a:pt x="4725838" y="1329858"/>
                </a:lnTo>
                <a:lnTo>
                  <a:pt x="4809888" y="1246625"/>
                </a:lnTo>
                <a:lnTo>
                  <a:pt x="4889265" y="1160806"/>
                </a:lnTo>
                <a:lnTo>
                  <a:pt x="4963722" y="1072600"/>
                </a:lnTo>
                <a:lnTo>
                  <a:pt x="5033015" y="982198"/>
                </a:lnTo>
                <a:lnTo>
                  <a:pt x="5096894" y="889798"/>
                </a:lnTo>
                <a:lnTo>
                  <a:pt x="5155115" y="795592"/>
                </a:lnTo>
                <a:lnTo>
                  <a:pt x="5207427" y="699776"/>
                </a:lnTo>
                <a:lnTo>
                  <a:pt x="5231352" y="651202"/>
                </a:lnTo>
                <a:lnTo>
                  <a:pt x="5253643" y="602416"/>
                </a:lnTo>
                <a:lnTo>
                  <a:pt x="5274331" y="553325"/>
                </a:lnTo>
                <a:lnTo>
                  <a:pt x="5293387" y="503951"/>
                </a:lnTo>
                <a:lnTo>
                  <a:pt x="5310780" y="454322"/>
                </a:lnTo>
                <a:lnTo>
                  <a:pt x="5326475" y="404460"/>
                </a:lnTo>
                <a:lnTo>
                  <a:pt x="5340443" y="354390"/>
                </a:lnTo>
                <a:lnTo>
                  <a:pt x="5352652" y="304138"/>
                </a:lnTo>
                <a:lnTo>
                  <a:pt x="5363071" y="253728"/>
                </a:lnTo>
                <a:lnTo>
                  <a:pt x="5371668" y="203184"/>
                </a:lnTo>
                <a:lnTo>
                  <a:pt x="5378410" y="152533"/>
                </a:lnTo>
                <a:lnTo>
                  <a:pt x="5383268" y="101799"/>
                </a:lnTo>
                <a:lnTo>
                  <a:pt x="5384519" y="76461"/>
                </a:lnTo>
                <a:lnTo>
                  <a:pt x="5412867" y="76461"/>
                </a:lnTo>
                <a:lnTo>
                  <a:pt x="5377676" y="0"/>
                </a:lnTo>
                <a:close/>
              </a:path>
              <a:path w="5413375" h="2162810">
                <a:moveTo>
                  <a:pt x="5412867" y="76461"/>
                </a:moveTo>
                <a:lnTo>
                  <a:pt x="5384519" y="76461"/>
                </a:lnTo>
                <a:lnTo>
                  <a:pt x="5413294" y="77391"/>
                </a:lnTo>
                <a:lnTo>
                  <a:pt x="5412867" y="7646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6224" y="4226058"/>
            <a:ext cx="8132445" cy="2007870"/>
          </a:xfrm>
          <a:custGeom>
            <a:avLst/>
            <a:gdLst/>
            <a:ahLst/>
            <a:cxnLst/>
            <a:rect l="l" t="t" r="r" b="b"/>
            <a:pathLst>
              <a:path w="8132445" h="2007870">
                <a:moveTo>
                  <a:pt x="18925" y="1448537"/>
                </a:moveTo>
                <a:lnTo>
                  <a:pt x="0" y="1450707"/>
                </a:lnTo>
                <a:lnTo>
                  <a:pt x="1550" y="1464237"/>
                </a:lnTo>
                <a:lnTo>
                  <a:pt x="1701" y="1464906"/>
                </a:lnTo>
                <a:lnTo>
                  <a:pt x="25180" y="1506853"/>
                </a:lnTo>
                <a:lnTo>
                  <a:pt x="55083" y="1533880"/>
                </a:lnTo>
                <a:lnTo>
                  <a:pt x="95365" y="1560049"/>
                </a:lnTo>
                <a:lnTo>
                  <a:pt x="145717" y="1585676"/>
                </a:lnTo>
                <a:lnTo>
                  <a:pt x="205861" y="1610881"/>
                </a:lnTo>
                <a:lnTo>
                  <a:pt x="275494" y="1635691"/>
                </a:lnTo>
                <a:lnTo>
                  <a:pt x="313767" y="1647946"/>
                </a:lnTo>
                <a:lnTo>
                  <a:pt x="354288" y="1660097"/>
                </a:lnTo>
                <a:lnTo>
                  <a:pt x="397013" y="1672138"/>
                </a:lnTo>
                <a:lnTo>
                  <a:pt x="441899" y="1684067"/>
                </a:lnTo>
                <a:lnTo>
                  <a:pt x="488903" y="1695877"/>
                </a:lnTo>
                <a:lnTo>
                  <a:pt x="537978" y="1707564"/>
                </a:lnTo>
                <a:lnTo>
                  <a:pt x="589080" y="1719122"/>
                </a:lnTo>
                <a:lnTo>
                  <a:pt x="642165" y="1730545"/>
                </a:lnTo>
                <a:lnTo>
                  <a:pt x="697186" y="1741827"/>
                </a:lnTo>
                <a:lnTo>
                  <a:pt x="812858" y="1763947"/>
                </a:lnTo>
                <a:lnTo>
                  <a:pt x="935732" y="1785433"/>
                </a:lnTo>
                <a:lnTo>
                  <a:pt x="1065441" y="1806236"/>
                </a:lnTo>
                <a:lnTo>
                  <a:pt x="1271987" y="1836051"/>
                </a:lnTo>
                <a:lnTo>
                  <a:pt x="1417176" y="1854933"/>
                </a:lnTo>
                <a:lnTo>
                  <a:pt x="1723826" y="1890082"/>
                </a:lnTo>
                <a:lnTo>
                  <a:pt x="2049710" y="1921410"/>
                </a:lnTo>
                <a:lnTo>
                  <a:pt x="2391874" y="1948516"/>
                </a:lnTo>
                <a:lnTo>
                  <a:pt x="2747360" y="1971001"/>
                </a:lnTo>
                <a:lnTo>
                  <a:pt x="3113211" y="1988463"/>
                </a:lnTo>
                <a:lnTo>
                  <a:pt x="3299099" y="1995184"/>
                </a:lnTo>
                <a:lnTo>
                  <a:pt x="3674912" y="2004358"/>
                </a:lnTo>
                <a:lnTo>
                  <a:pt x="4053768" y="2007507"/>
                </a:lnTo>
                <a:lnTo>
                  <a:pt x="4243471" y="2004610"/>
                </a:lnTo>
                <a:lnTo>
                  <a:pt x="4432903" y="1996034"/>
                </a:lnTo>
                <a:lnTo>
                  <a:pt x="4534506" y="1988457"/>
                </a:lnTo>
                <a:lnTo>
                  <a:pt x="4053848" y="1988457"/>
                </a:lnTo>
                <a:lnTo>
                  <a:pt x="3675377" y="1985314"/>
                </a:lnTo>
                <a:lnTo>
                  <a:pt x="3299787" y="1976147"/>
                </a:lnTo>
                <a:lnTo>
                  <a:pt x="2930156" y="1961360"/>
                </a:lnTo>
                <a:lnTo>
                  <a:pt x="2569414" y="1941354"/>
                </a:lnTo>
                <a:lnTo>
                  <a:pt x="2220525" y="1916531"/>
                </a:lnTo>
                <a:lnTo>
                  <a:pt x="1886455" y="1887294"/>
                </a:lnTo>
                <a:lnTo>
                  <a:pt x="1570174" y="1854045"/>
                </a:lnTo>
                <a:lnTo>
                  <a:pt x="1419633" y="1836042"/>
                </a:lnTo>
                <a:lnTo>
                  <a:pt x="1274654" y="1817188"/>
                </a:lnTo>
                <a:lnTo>
                  <a:pt x="1068395" y="1787417"/>
                </a:lnTo>
                <a:lnTo>
                  <a:pt x="938944" y="1766656"/>
                </a:lnTo>
                <a:lnTo>
                  <a:pt x="816359" y="1745221"/>
                </a:lnTo>
                <a:lnTo>
                  <a:pt x="701013" y="1723166"/>
                </a:lnTo>
                <a:lnTo>
                  <a:pt x="646172" y="1711921"/>
                </a:lnTo>
                <a:lnTo>
                  <a:pt x="593281" y="1700541"/>
                </a:lnTo>
                <a:lnTo>
                  <a:pt x="542390" y="1689032"/>
                </a:lnTo>
                <a:lnTo>
                  <a:pt x="493544" y="1677402"/>
                </a:lnTo>
                <a:lnTo>
                  <a:pt x="446792" y="1665656"/>
                </a:lnTo>
                <a:lnTo>
                  <a:pt x="402181" y="1653803"/>
                </a:lnTo>
                <a:lnTo>
                  <a:pt x="359759" y="1641849"/>
                </a:lnTo>
                <a:lnTo>
                  <a:pt x="319576" y="1629803"/>
                </a:lnTo>
                <a:lnTo>
                  <a:pt x="281680" y="1617674"/>
                </a:lnTo>
                <a:lnTo>
                  <a:pt x="212954" y="1593201"/>
                </a:lnTo>
                <a:lnTo>
                  <a:pt x="153996" y="1568519"/>
                </a:lnTo>
                <a:lnTo>
                  <a:pt x="105239" y="1543758"/>
                </a:lnTo>
                <a:lnTo>
                  <a:pt x="67147" y="1519137"/>
                </a:lnTo>
                <a:lnTo>
                  <a:pt x="30518" y="1482830"/>
                </a:lnTo>
                <a:lnTo>
                  <a:pt x="20281" y="1460366"/>
                </a:lnTo>
                <a:lnTo>
                  <a:pt x="18925" y="1448537"/>
                </a:lnTo>
                <a:close/>
              </a:path>
              <a:path w="8132445" h="2007870">
                <a:moveTo>
                  <a:pt x="8098155" y="0"/>
                </a:moveTo>
                <a:lnTo>
                  <a:pt x="8055895" y="73974"/>
                </a:lnTo>
                <a:lnTo>
                  <a:pt x="8084155" y="75540"/>
                </a:lnTo>
                <a:lnTo>
                  <a:pt x="8082880" y="92163"/>
                </a:lnTo>
                <a:lnTo>
                  <a:pt x="8075722" y="138370"/>
                </a:lnTo>
                <a:lnTo>
                  <a:pt x="8065770" y="184533"/>
                </a:lnTo>
                <a:lnTo>
                  <a:pt x="8053062" y="230633"/>
                </a:lnTo>
                <a:lnTo>
                  <a:pt x="8037640" y="276649"/>
                </a:lnTo>
                <a:lnTo>
                  <a:pt x="8019550" y="322558"/>
                </a:lnTo>
                <a:lnTo>
                  <a:pt x="7998833" y="368336"/>
                </a:lnTo>
                <a:lnTo>
                  <a:pt x="7975531" y="413961"/>
                </a:lnTo>
                <a:lnTo>
                  <a:pt x="7949689" y="459409"/>
                </a:lnTo>
                <a:lnTo>
                  <a:pt x="7921350" y="504654"/>
                </a:lnTo>
                <a:lnTo>
                  <a:pt x="7890558" y="549672"/>
                </a:lnTo>
                <a:lnTo>
                  <a:pt x="7857359" y="594440"/>
                </a:lnTo>
                <a:lnTo>
                  <a:pt x="7821797" y="638931"/>
                </a:lnTo>
                <a:lnTo>
                  <a:pt x="7783920" y="683122"/>
                </a:lnTo>
                <a:lnTo>
                  <a:pt x="7743770" y="726988"/>
                </a:lnTo>
                <a:lnTo>
                  <a:pt x="7701395" y="770505"/>
                </a:lnTo>
                <a:lnTo>
                  <a:pt x="7656840" y="813648"/>
                </a:lnTo>
                <a:lnTo>
                  <a:pt x="7610152" y="856394"/>
                </a:lnTo>
                <a:lnTo>
                  <a:pt x="7561376" y="898716"/>
                </a:lnTo>
                <a:lnTo>
                  <a:pt x="7510559" y="940593"/>
                </a:lnTo>
                <a:lnTo>
                  <a:pt x="7457748" y="982000"/>
                </a:lnTo>
                <a:lnTo>
                  <a:pt x="7402988" y="1022915"/>
                </a:lnTo>
                <a:lnTo>
                  <a:pt x="7346327" y="1063311"/>
                </a:lnTo>
                <a:lnTo>
                  <a:pt x="7287811" y="1103166"/>
                </a:lnTo>
                <a:lnTo>
                  <a:pt x="7227484" y="1142457"/>
                </a:lnTo>
                <a:lnTo>
                  <a:pt x="7165397" y="1181160"/>
                </a:lnTo>
                <a:lnTo>
                  <a:pt x="7101593" y="1219253"/>
                </a:lnTo>
                <a:lnTo>
                  <a:pt x="7036120" y="1256709"/>
                </a:lnTo>
                <a:lnTo>
                  <a:pt x="6969095" y="1293470"/>
                </a:lnTo>
                <a:lnTo>
                  <a:pt x="6830218" y="1365005"/>
                </a:lnTo>
                <a:lnTo>
                  <a:pt x="6685408" y="1433628"/>
                </a:lnTo>
                <a:lnTo>
                  <a:pt x="6535035" y="1499155"/>
                </a:lnTo>
                <a:lnTo>
                  <a:pt x="6379474" y="1561401"/>
                </a:lnTo>
                <a:lnTo>
                  <a:pt x="6219094" y="1620181"/>
                </a:lnTo>
                <a:lnTo>
                  <a:pt x="6054269" y="1675312"/>
                </a:lnTo>
                <a:lnTo>
                  <a:pt x="5885367" y="1726609"/>
                </a:lnTo>
                <a:lnTo>
                  <a:pt x="5712764" y="1773890"/>
                </a:lnTo>
                <a:lnTo>
                  <a:pt x="5536829" y="1816971"/>
                </a:lnTo>
                <a:lnTo>
                  <a:pt x="5357931" y="1855668"/>
                </a:lnTo>
                <a:lnTo>
                  <a:pt x="5176447" y="1889800"/>
                </a:lnTo>
                <a:lnTo>
                  <a:pt x="4992744" y="1919181"/>
                </a:lnTo>
                <a:lnTo>
                  <a:pt x="4807195" y="1943631"/>
                </a:lnTo>
                <a:lnTo>
                  <a:pt x="4620169" y="1962966"/>
                </a:lnTo>
                <a:lnTo>
                  <a:pt x="4432042" y="1977004"/>
                </a:lnTo>
                <a:lnTo>
                  <a:pt x="4243180" y="1985562"/>
                </a:lnTo>
                <a:lnTo>
                  <a:pt x="4053848" y="1988457"/>
                </a:lnTo>
                <a:lnTo>
                  <a:pt x="4534506" y="1988457"/>
                </a:lnTo>
                <a:lnTo>
                  <a:pt x="4621587" y="1981963"/>
                </a:lnTo>
                <a:lnTo>
                  <a:pt x="4809153" y="1962580"/>
                </a:lnTo>
                <a:lnTo>
                  <a:pt x="4995232" y="1938068"/>
                </a:lnTo>
                <a:lnTo>
                  <a:pt x="5179456" y="1908611"/>
                </a:lnTo>
                <a:lnTo>
                  <a:pt x="5361453" y="1874390"/>
                </a:lnTo>
                <a:lnTo>
                  <a:pt x="5540856" y="1835590"/>
                </a:lnTo>
                <a:lnTo>
                  <a:pt x="5717294" y="1792394"/>
                </a:lnTo>
                <a:lnTo>
                  <a:pt x="5890400" y="1744982"/>
                </a:lnTo>
                <a:lnTo>
                  <a:pt x="6059805" y="1693540"/>
                </a:lnTo>
                <a:lnTo>
                  <a:pt x="6225137" y="1638247"/>
                </a:lnTo>
                <a:lnTo>
                  <a:pt x="6386029" y="1579287"/>
                </a:lnTo>
                <a:lnTo>
                  <a:pt x="6542112" y="1516842"/>
                </a:lnTo>
                <a:lnTo>
                  <a:pt x="6693018" y="1451092"/>
                </a:lnTo>
                <a:lnTo>
                  <a:pt x="6838375" y="1382220"/>
                </a:lnTo>
                <a:lnTo>
                  <a:pt x="6977818" y="1310406"/>
                </a:lnTo>
                <a:lnTo>
                  <a:pt x="7045279" y="1273412"/>
                </a:lnTo>
                <a:lnTo>
                  <a:pt x="7111052" y="1235788"/>
                </a:lnTo>
                <a:lnTo>
                  <a:pt x="7175162" y="1197518"/>
                </a:lnTo>
                <a:lnTo>
                  <a:pt x="7237562" y="1158624"/>
                </a:lnTo>
                <a:lnTo>
                  <a:pt x="7298207" y="1119130"/>
                </a:lnTo>
                <a:lnTo>
                  <a:pt x="7357050" y="1079056"/>
                </a:lnTo>
                <a:lnTo>
                  <a:pt x="7414046" y="1038426"/>
                </a:lnTo>
                <a:lnTo>
                  <a:pt x="7469150" y="997262"/>
                </a:lnTo>
                <a:lnTo>
                  <a:pt x="7522312" y="955586"/>
                </a:lnTo>
                <a:lnTo>
                  <a:pt x="7573491" y="913418"/>
                </a:lnTo>
                <a:lnTo>
                  <a:pt x="7622636" y="870783"/>
                </a:lnTo>
                <a:lnTo>
                  <a:pt x="7669703" y="827699"/>
                </a:lnTo>
                <a:lnTo>
                  <a:pt x="7714646" y="784191"/>
                </a:lnTo>
                <a:lnTo>
                  <a:pt x="7757417" y="740280"/>
                </a:lnTo>
                <a:lnTo>
                  <a:pt x="7797971" y="695985"/>
                </a:lnTo>
                <a:lnTo>
                  <a:pt x="7836260" y="651330"/>
                </a:lnTo>
                <a:lnTo>
                  <a:pt x="7872239" y="606336"/>
                </a:lnTo>
                <a:lnTo>
                  <a:pt x="7905859" y="561022"/>
                </a:lnTo>
                <a:lnTo>
                  <a:pt x="7937072" y="515411"/>
                </a:lnTo>
                <a:lnTo>
                  <a:pt x="7965832" y="469524"/>
                </a:lnTo>
                <a:lnTo>
                  <a:pt x="7992089" y="423381"/>
                </a:lnTo>
                <a:lnTo>
                  <a:pt x="8015796" y="377004"/>
                </a:lnTo>
                <a:lnTo>
                  <a:pt x="8036905" y="330415"/>
                </a:lnTo>
                <a:lnTo>
                  <a:pt x="8055363" y="283636"/>
                </a:lnTo>
                <a:lnTo>
                  <a:pt x="8071123" y="236691"/>
                </a:lnTo>
                <a:lnTo>
                  <a:pt x="8084132" y="189600"/>
                </a:lnTo>
                <a:lnTo>
                  <a:pt x="8094343" y="142391"/>
                </a:lnTo>
                <a:lnTo>
                  <a:pt x="8101704" y="95086"/>
                </a:lnTo>
                <a:lnTo>
                  <a:pt x="8103158" y="76594"/>
                </a:lnTo>
                <a:lnTo>
                  <a:pt x="8131287" y="76594"/>
                </a:lnTo>
                <a:lnTo>
                  <a:pt x="8098155" y="0"/>
                </a:lnTo>
                <a:close/>
              </a:path>
              <a:path w="8132445" h="2007870">
                <a:moveTo>
                  <a:pt x="8131287" y="76594"/>
                </a:moveTo>
                <a:lnTo>
                  <a:pt x="8103158" y="76594"/>
                </a:lnTo>
                <a:lnTo>
                  <a:pt x="8131978" y="78192"/>
                </a:lnTo>
                <a:lnTo>
                  <a:pt x="8131287" y="7659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233441" y="3093059"/>
            <a:ext cx="567690" cy="103759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39077" y="3573626"/>
            <a:ext cx="415290" cy="76200"/>
          </a:xfrm>
          <a:custGeom>
            <a:avLst/>
            <a:gdLst/>
            <a:ahLst/>
            <a:cxnLst/>
            <a:rect l="l" t="t" r="r" b="b"/>
            <a:pathLst>
              <a:path w="415290" h="76200">
                <a:moveTo>
                  <a:pt x="0" y="28573"/>
                </a:moveTo>
                <a:lnTo>
                  <a:pt x="0" y="47623"/>
                </a:lnTo>
                <a:lnTo>
                  <a:pt x="338891" y="47625"/>
                </a:lnTo>
                <a:lnTo>
                  <a:pt x="338891" y="76200"/>
                </a:lnTo>
                <a:lnTo>
                  <a:pt x="415091" y="38100"/>
                </a:lnTo>
                <a:lnTo>
                  <a:pt x="396041" y="28575"/>
                </a:lnTo>
                <a:lnTo>
                  <a:pt x="0" y="28573"/>
                </a:lnTo>
                <a:close/>
              </a:path>
              <a:path w="415290" h="76200">
                <a:moveTo>
                  <a:pt x="338891" y="0"/>
                </a:moveTo>
                <a:lnTo>
                  <a:pt x="338891" y="28575"/>
                </a:lnTo>
                <a:lnTo>
                  <a:pt x="396041" y="28575"/>
                </a:lnTo>
                <a:lnTo>
                  <a:pt x="3388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914644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3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74527" y="1551062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14650" y="1587219"/>
            <a:ext cx="567690" cy="10375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60269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0151" y="2588390"/>
            <a:ext cx="76200" cy="504825"/>
          </a:xfrm>
          <a:custGeom>
            <a:avLst/>
            <a:gdLst/>
            <a:ahLst/>
            <a:cxnLst/>
            <a:rect l="l" t="t" r="r" b="b"/>
            <a:pathLst>
              <a:path w="76200" h="504825">
                <a:moveTo>
                  <a:pt x="47625" y="76200"/>
                </a:moveTo>
                <a:lnTo>
                  <a:pt x="28575" y="76200"/>
                </a:lnTo>
                <a:lnTo>
                  <a:pt x="28576" y="504668"/>
                </a:lnTo>
                <a:lnTo>
                  <a:pt x="47626" y="504668"/>
                </a:lnTo>
                <a:lnTo>
                  <a:pt x="47625" y="76200"/>
                </a:lnTo>
                <a:close/>
              </a:path>
              <a:path w="76200" h="504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60278" y="2624382"/>
            <a:ext cx="76200" cy="469265"/>
          </a:xfrm>
          <a:custGeom>
            <a:avLst/>
            <a:gdLst/>
            <a:ahLst/>
            <a:cxnLst/>
            <a:rect l="l" t="t" r="r" b="b"/>
            <a:pathLst>
              <a:path w="76200" h="469264">
                <a:moveTo>
                  <a:pt x="47625" y="76200"/>
                </a:moveTo>
                <a:lnTo>
                  <a:pt x="28575" y="76200"/>
                </a:lnTo>
                <a:lnTo>
                  <a:pt x="28575" y="468676"/>
                </a:lnTo>
                <a:lnTo>
                  <a:pt x="47625" y="468676"/>
                </a:lnTo>
                <a:lnTo>
                  <a:pt x="47625" y="76200"/>
                </a:lnTo>
                <a:close/>
              </a:path>
              <a:path w="76200" h="4692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43</a:t>
            </a:fld>
            <a:endParaRPr spc="-15"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20518"/>
            <a:ext cx="6757670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qu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qu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q2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</a:t>
            </a:r>
            <a:r>
              <a:rPr sz="4000" b="0" spc="-15" dirty="0">
                <a:latin typeface="Calibri Light"/>
                <a:cs typeface="Calibri Light"/>
              </a:rPr>
              <a:t>) (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y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ne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r>
              <a:rPr sz="4000" b="0" dirty="0">
                <a:latin typeface="Calibri Light"/>
                <a:cs typeface="Calibri Light"/>
              </a:rPr>
              <a:t> +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(</a:t>
            </a:r>
            <a:r>
              <a:rPr sz="4000" b="0" spc="-1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m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y)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689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8" y="0"/>
                </a:lnTo>
                <a:lnTo>
                  <a:pt x="42720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689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8" y="0"/>
                </a:lnTo>
                <a:lnTo>
                  <a:pt x="42720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9281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0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5815" y="3451716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6998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7" y="0"/>
                </a:lnTo>
                <a:lnTo>
                  <a:pt x="427207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6998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8" y="0"/>
                </a:lnTo>
                <a:lnTo>
                  <a:pt x="42720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0590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0171" y="3898578"/>
            <a:ext cx="76200" cy="394335"/>
          </a:xfrm>
          <a:custGeom>
            <a:avLst/>
            <a:gdLst/>
            <a:ahLst/>
            <a:cxnLst/>
            <a:rect l="l" t="t" r="r" b="b"/>
            <a:pathLst>
              <a:path w="76200" h="39433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394239"/>
                </a:lnTo>
                <a:lnTo>
                  <a:pt x="47626" y="394239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896" y="3636939"/>
            <a:ext cx="313055" cy="76200"/>
          </a:xfrm>
          <a:custGeom>
            <a:avLst/>
            <a:gdLst/>
            <a:ahLst/>
            <a:cxnLst/>
            <a:rect l="l" t="t" r="r" b="b"/>
            <a:pathLst>
              <a:path w="313055" h="76200">
                <a:moveTo>
                  <a:pt x="0" y="28573"/>
                </a:moveTo>
                <a:lnTo>
                  <a:pt x="0" y="47623"/>
                </a:lnTo>
                <a:lnTo>
                  <a:pt x="236618" y="47625"/>
                </a:lnTo>
                <a:lnTo>
                  <a:pt x="236617" y="76200"/>
                </a:lnTo>
                <a:lnTo>
                  <a:pt x="312818" y="38100"/>
                </a:lnTo>
                <a:lnTo>
                  <a:pt x="293768" y="28575"/>
                </a:lnTo>
                <a:lnTo>
                  <a:pt x="0" y="28573"/>
                </a:lnTo>
                <a:close/>
              </a:path>
              <a:path w="313055" h="76200">
                <a:moveTo>
                  <a:pt x="236618" y="0"/>
                </a:moveTo>
                <a:lnTo>
                  <a:pt x="236618" y="28575"/>
                </a:lnTo>
                <a:lnTo>
                  <a:pt x="293768" y="28575"/>
                </a:lnTo>
                <a:lnTo>
                  <a:pt x="23661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0707" y="3637002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10" h="76200">
                <a:moveTo>
                  <a:pt x="0" y="28573"/>
                </a:moveTo>
                <a:lnTo>
                  <a:pt x="0" y="47623"/>
                </a:lnTo>
                <a:lnTo>
                  <a:pt x="270499" y="47624"/>
                </a:lnTo>
                <a:lnTo>
                  <a:pt x="270499" y="76199"/>
                </a:lnTo>
                <a:lnTo>
                  <a:pt x="346699" y="38099"/>
                </a:lnTo>
                <a:lnTo>
                  <a:pt x="327649" y="28574"/>
                </a:lnTo>
                <a:lnTo>
                  <a:pt x="0" y="28573"/>
                </a:lnTo>
                <a:close/>
              </a:path>
              <a:path w="346710" h="76200">
                <a:moveTo>
                  <a:pt x="270499" y="0"/>
                </a:moveTo>
                <a:lnTo>
                  <a:pt x="270499" y="28574"/>
                </a:lnTo>
                <a:lnTo>
                  <a:pt x="327649" y="28574"/>
                </a:lnTo>
                <a:lnTo>
                  <a:pt x="2704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57116" y="3451716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8224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8" y="0"/>
                </a:lnTo>
                <a:lnTo>
                  <a:pt x="45924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224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9" y="0"/>
                </a:lnTo>
                <a:lnTo>
                  <a:pt x="459249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11857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44206" y="3636939"/>
            <a:ext cx="313055" cy="76200"/>
          </a:xfrm>
          <a:custGeom>
            <a:avLst/>
            <a:gdLst/>
            <a:ahLst/>
            <a:cxnLst/>
            <a:rect l="l" t="t" r="r" b="b"/>
            <a:pathLst>
              <a:path w="313055" h="76200">
                <a:moveTo>
                  <a:pt x="0" y="28573"/>
                </a:moveTo>
                <a:lnTo>
                  <a:pt x="0" y="47623"/>
                </a:lnTo>
                <a:lnTo>
                  <a:pt x="236618" y="47625"/>
                </a:lnTo>
                <a:lnTo>
                  <a:pt x="236618" y="76200"/>
                </a:lnTo>
                <a:lnTo>
                  <a:pt x="312818" y="38100"/>
                </a:lnTo>
                <a:lnTo>
                  <a:pt x="293768" y="28575"/>
                </a:lnTo>
                <a:lnTo>
                  <a:pt x="0" y="28573"/>
                </a:lnTo>
                <a:close/>
              </a:path>
              <a:path w="313055" h="76200">
                <a:moveTo>
                  <a:pt x="236618" y="0"/>
                </a:moveTo>
                <a:lnTo>
                  <a:pt x="236618" y="28575"/>
                </a:lnTo>
                <a:lnTo>
                  <a:pt x="293768" y="28575"/>
                </a:lnTo>
                <a:lnTo>
                  <a:pt x="23661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1468" y="3898578"/>
            <a:ext cx="76200" cy="394335"/>
          </a:xfrm>
          <a:custGeom>
            <a:avLst/>
            <a:gdLst/>
            <a:ahLst/>
            <a:cxnLst/>
            <a:rect l="l" t="t" r="r" b="b"/>
            <a:pathLst>
              <a:path w="76200" h="394335">
                <a:moveTo>
                  <a:pt x="38098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94239"/>
                </a:lnTo>
                <a:lnTo>
                  <a:pt x="47625" y="394239"/>
                </a:lnTo>
                <a:lnTo>
                  <a:pt x="47625" y="76198"/>
                </a:lnTo>
                <a:lnTo>
                  <a:pt x="76200" y="76198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22010" y="3637002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10" h="76200">
                <a:moveTo>
                  <a:pt x="0" y="28573"/>
                </a:moveTo>
                <a:lnTo>
                  <a:pt x="0" y="47623"/>
                </a:lnTo>
                <a:lnTo>
                  <a:pt x="270499" y="47624"/>
                </a:lnTo>
                <a:lnTo>
                  <a:pt x="270499" y="76199"/>
                </a:lnTo>
                <a:lnTo>
                  <a:pt x="346699" y="38099"/>
                </a:lnTo>
                <a:lnTo>
                  <a:pt x="327650" y="28574"/>
                </a:lnTo>
                <a:lnTo>
                  <a:pt x="0" y="28573"/>
                </a:lnTo>
                <a:close/>
              </a:path>
              <a:path w="346710" h="76200">
                <a:moveTo>
                  <a:pt x="270501" y="0"/>
                </a:moveTo>
                <a:lnTo>
                  <a:pt x="270501" y="28574"/>
                </a:lnTo>
                <a:lnTo>
                  <a:pt x="327650" y="28574"/>
                </a:lnTo>
                <a:lnTo>
                  <a:pt x="27050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28420" y="3451716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5355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8" y="0"/>
                </a:lnTo>
                <a:lnTo>
                  <a:pt x="45924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355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9" y="0"/>
                </a:lnTo>
                <a:lnTo>
                  <a:pt x="459249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83167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3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06817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1" y="0"/>
                </a:lnTo>
                <a:lnTo>
                  <a:pt x="427531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06817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2" y="0"/>
                </a:lnTo>
                <a:lnTo>
                  <a:pt x="427532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30096" y="4530861"/>
            <a:ext cx="18161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x</a:t>
            </a:r>
            <a:r>
              <a:rPr sz="1575" spc="7" baseline="-18518" dirty="0">
                <a:latin typeface="Calibri"/>
                <a:cs typeface="Calibri"/>
              </a:rPr>
              <a:t>3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22767" y="3898578"/>
            <a:ext cx="76200" cy="394335"/>
          </a:xfrm>
          <a:custGeom>
            <a:avLst/>
            <a:gdLst/>
            <a:ahLst/>
            <a:cxnLst/>
            <a:rect l="l" t="t" r="r" b="b"/>
            <a:pathLst>
              <a:path w="76200" h="39433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94239"/>
                </a:lnTo>
                <a:lnTo>
                  <a:pt x="47625" y="394239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41493" y="3636939"/>
            <a:ext cx="287655" cy="76200"/>
          </a:xfrm>
          <a:custGeom>
            <a:avLst/>
            <a:gdLst/>
            <a:ahLst/>
            <a:cxnLst/>
            <a:rect l="l" t="t" r="r" b="b"/>
            <a:pathLst>
              <a:path w="287654" h="76200">
                <a:moveTo>
                  <a:pt x="0" y="28573"/>
                </a:moveTo>
                <a:lnTo>
                  <a:pt x="0" y="47623"/>
                </a:lnTo>
                <a:lnTo>
                  <a:pt x="210877" y="47625"/>
                </a:lnTo>
                <a:lnTo>
                  <a:pt x="210877" y="76200"/>
                </a:lnTo>
                <a:lnTo>
                  <a:pt x="287077" y="38100"/>
                </a:lnTo>
                <a:lnTo>
                  <a:pt x="268027" y="28575"/>
                </a:lnTo>
                <a:lnTo>
                  <a:pt x="0" y="28573"/>
                </a:lnTo>
                <a:close/>
              </a:path>
              <a:path w="287654" h="76200">
                <a:moveTo>
                  <a:pt x="210877" y="0"/>
                </a:moveTo>
                <a:lnTo>
                  <a:pt x="210877" y="28575"/>
                </a:lnTo>
                <a:lnTo>
                  <a:pt x="268027" y="28575"/>
                </a:lnTo>
                <a:lnTo>
                  <a:pt x="21087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93314" y="3637002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10" h="76200">
                <a:moveTo>
                  <a:pt x="0" y="28573"/>
                </a:moveTo>
                <a:lnTo>
                  <a:pt x="0" y="47623"/>
                </a:lnTo>
                <a:lnTo>
                  <a:pt x="270499" y="47624"/>
                </a:lnTo>
                <a:lnTo>
                  <a:pt x="270499" y="76199"/>
                </a:lnTo>
                <a:lnTo>
                  <a:pt x="346699" y="38099"/>
                </a:lnTo>
                <a:lnTo>
                  <a:pt x="327649" y="28574"/>
                </a:lnTo>
                <a:lnTo>
                  <a:pt x="0" y="28573"/>
                </a:lnTo>
                <a:close/>
              </a:path>
              <a:path w="346710" h="76200">
                <a:moveTo>
                  <a:pt x="270499" y="0"/>
                </a:moveTo>
                <a:lnTo>
                  <a:pt x="270499" y="28574"/>
                </a:lnTo>
                <a:lnTo>
                  <a:pt x="327649" y="28574"/>
                </a:lnTo>
                <a:lnTo>
                  <a:pt x="2704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2802" y="3636939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0" y="28573"/>
                </a:moveTo>
                <a:lnTo>
                  <a:pt x="0" y="47623"/>
                </a:lnTo>
                <a:lnTo>
                  <a:pt x="196432" y="47625"/>
                </a:lnTo>
                <a:lnTo>
                  <a:pt x="196432" y="76200"/>
                </a:lnTo>
                <a:lnTo>
                  <a:pt x="272632" y="38100"/>
                </a:lnTo>
                <a:lnTo>
                  <a:pt x="253582" y="28575"/>
                </a:lnTo>
                <a:lnTo>
                  <a:pt x="0" y="28573"/>
                </a:lnTo>
                <a:close/>
              </a:path>
              <a:path w="273050" h="76200">
                <a:moveTo>
                  <a:pt x="196432" y="0"/>
                </a:moveTo>
                <a:lnTo>
                  <a:pt x="196432" y="28575"/>
                </a:lnTo>
                <a:lnTo>
                  <a:pt x="253582" y="28575"/>
                </a:lnTo>
                <a:lnTo>
                  <a:pt x="1964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61050" y="3426816"/>
            <a:ext cx="2362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35520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1" y="0"/>
                </a:lnTo>
                <a:lnTo>
                  <a:pt x="427531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35520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2" y="0"/>
                </a:lnTo>
                <a:lnTo>
                  <a:pt x="427532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758798" y="4530861"/>
            <a:ext cx="18161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x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64222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90" h="681354">
                <a:moveTo>
                  <a:pt x="0" y="0"/>
                </a:moveTo>
                <a:lnTo>
                  <a:pt x="427531" y="0"/>
                </a:lnTo>
                <a:lnTo>
                  <a:pt x="427531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4222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90" h="681354">
                <a:moveTo>
                  <a:pt x="0" y="0"/>
                </a:moveTo>
                <a:lnTo>
                  <a:pt x="427532" y="0"/>
                </a:lnTo>
                <a:lnTo>
                  <a:pt x="427532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87501" y="4530861"/>
            <a:ext cx="18161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x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4927" y="4553442"/>
            <a:ext cx="496570" cy="477520"/>
          </a:xfrm>
          <a:custGeom>
            <a:avLst/>
            <a:gdLst/>
            <a:ahLst/>
            <a:cxnLst/>
            <a:rect l="l" t="t" r="r" b="b"/>
            <a:pathLst>
              <a:path w="496569" h="477520">
                <a:moveTo>
                  <a:pt x="0" y="0"/>
                </a:moveTo>
                <a:lnTo>
                  <a:pt x="496558" y="0"/>
                </a:lnTo>
                <a:lnTo>
                  <a:pt x="496558" y="477202"/>
                </a:lnTo>
                <a:lnTo>
                  <a:pt x="0" y="477202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4927" y="4553442"/>
            <a:ext cx="496570" cy="477520"/>
          </a:xfrm>
          <a:custGeom>
            <a:avLst/>
            <a:gdLst/>
            <a:ahLst/>
            <a:cxnLst/>
            <a:rect l="l" t="t" r="r" b="b"/>
            <a:pathLst>
              <a:path w="496569" h="477520">
                <a:moveTo>
                  <a:pt x="0" y="0"/>
                </a:moveTo>
                <a:lnTo>
                  <a:pt x="496559" y="0"/>
                </a:lnTo>
                <a:lnTo>
                  <a:pt x="496559" y="477202"/>
                </a:lnTo>
                <a:lnTo>
                  <a:pt x="0" y="47720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4095" y="4689428"/>
            <a:ext cx="27559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9763" y="3882070"/>
            <a:ext cx="2099310" cy="1294765"/>
          </a:xfrm>
          <a:custGeom>
            <a:avLst/>
            <a:gdLst/>
            <a:ahLst/>
            <a:cxnLst/>
            <a:rect l="l" t="t" r="r" b="b"/>
            <a:pathLst>
              <a:path w="2099310" h="1294764">
                <a:moveTo>
                  <a:pt x="18552" y="1146411"/>
                </a:moveTo>
                <a:lnTo>
                  <a:pt x="0" y="1150736"/>
                </a:lnTo>
                <a:lnTo>
                  <a:pt x="1760" y="1158286"/>
                </a:lnTo>
                <a:lnTo>
                  <a:pt x="2249" y="1159390"/>
                </a:lnTo>
                <a:lnTo>
                  <a:pt x="40688" y="1188779"/>
                </a:lnTo>
                <a:lnTo>
                  <a:pt x="94780" y="1207725"/>
                </a:lnTo>
                <a:lnTo>
                  <a:pt x="141841" y="1219634"/>
                </a:lnTo>
                <a:lnTo>
                  <a:pt x="197016" y="1230979"/>
                </a:lnTo>
                <a:lnTo>
                  <a:pt x="259621" y="1241694"/>
                </a:lnTo>
                <a:lnTo>
                  <a:pt x="328939" y="1251692"/>
                </a:lnTo>
                <a:lnTo>
                  <a:pt x="404192" y="1260877"/>
                </a:lnTo>
                <a:lnTo>
                  <a:pt x="484739" y="1269165"/>
                </a:lnTo>
                <a:lnTo>
                  <a:pt x="569782" y="1276449"/>
                </a:lnTo>
                <a:lnTo>
                  <a:pt x="658575" y="1282632"/>
                </a:lnTo>
                <a:lnTo>
                  <a:pt x="750372" y="1287614"/>
                </a:lnTo>
                <a:lnTo>
                  <a:pt x="844424" y="1291297"/>
                </a:lnTo>
                <a:lnTo>
                  <a:pt x="939982" y="1293581"/>
                </a:lnTo>
                <a:lnTo>
                  <a:pt x="1036297" y="1294364"/>
                </a:lnTo>
                <a:lnTo>
                  <a:pt x="1084872" y="1292495"/>
                </a:lnTo>
                <a:lnTo>
                  <a:pt x="1133625" y="1286931"/>
                </a:lnTo>
                <a:lnTo>
                  <a:pt x="1182155" y="1277790"/>
                </a:lnTo>
                <a:lnTo>
                  <a:pt x="1191625" y="1275316"/>
                </a:lnTo>
                <a:lnTo>
                  <a:pt x="1036452" y="1275316"/>
                </a:lnTo>
                <a:lnTo>
                  <a:pt x="940438" y="1274536"/>
                </a:lnTo>
                <a:lnTo>
                  <a:pt x="845170" y="1272261"/>
                </a:lnTo>
                <a:lnTo>
                  <a:pt x="751404" y="1268592"/>
                </a:lnTo>
                <a:lnTo>
                  <a:pt x="659898" y="1263628"/>
                </a:lnTo>
                <a:lnTo>
                  <a:pt x="571407" y="1257468"/>
                </a:lnTo>
                <a:lnTo>
                  <a:pt x="486688" y="1250214"/>
                </a:lnTo>
                <a:lnTo>
                  <a:pt x="406500" y="1241968"/>
                </a:lnTo>
                <a:lnTo>
                  <a:pt x="331549" y="1232822"/>
                </a:lnTo>
                <a:lnTo>
                  <a:pt x="262701" y="1222894"/>
                </a:lnTo>
                <a:lnTo>
                  <a:pt x="200679" y="1212284"/>
                </a:lnTo>
                <a:lnTo>
                  <a:pt x="146274" y="1201106"/>
                </a:lnTo>
                <a:lnTo>
                  <a:pt x="100304" y="1189494"/>
                </a:lnTo>
                <a:lnTo>
                  <a:pt x="63666" y="1177636"/>
                </a:lnTo>
                <a:lnTo>
                  <a:pt x="28122" y="1160034"/>
                </a:lnTo>
                <a:lnTo>
                  <a:pt x="19630" y="1151034"/>
                </a:lnTo>
                <a:lnTo>
                  <a:pt x="18552" y="1146411"/>
                </a:lnTo>
                <a:close/>
              </a:path>
              <a:path w="2099310" h="1294764">
                <a:moveTo>
                  <a:pt x="2063473" y="0"/>
                </a:moveTo>
                <a:lnTo>
                  <a:pt x="2022739" y="74824"/>
                </a:lnTo>
                <a:lnTo>
                  <a:pt x="2050918" y="75807"/>
                </a:lnTo>
                <a:lnTo>
                  <a:pt x="2048124" y="119155"/>
                </a:lnTo>
                <a:lnTo>
                  <a:pt x="2040961" y="178579"/>
                </a:lnTo>
                <a:lnTo>
                  <a:pt x="2031088" y="237666"/>
                </a:lnTo>
                <a:lnTo>
                  <a:pt x="2018598" y="296297"/>
                </a:lnTo>
                <a:lnTo>
                  <a:pt x="2003582" y="354352"/>
                </a:lnTo>
                <a:lnTo>
                  <a:pt x="1986136" y="411716"/>
                </a:lnTo>
                <a:lnTo>
                  <a:pt x="1966352" y="468268"/>
                </a:lnTo>
                <a:lnTo>
                  <a:pt x="1944323" y="523890"/>
                </a:lnTo>
                <a:lnTo>
                  <a:pt x="1920143" y="578462"/>
                </a:lnTo>
                <a:lnTo>
                  <a:pt x="1893908" y="631868"/>
                </a:lnTo>
                <a:lnTo>
                  <a:pt x="1865709" y="683986"/>
                </a:lnTo>
                <a:lnTo>
                  <a:pt x="1835643" y="734700"/>
                </a:lnTo>
                <a:lnTo>
                  <a:pt x="1803804" y="783890"/>
                </a:lnTo>
                <a:lnTo>
                  <a:pt x="1770287" y="831439"/>
                </a:lnTo>
                <a:lnTo>
                  <a:pt x="1735188" y="877229"/>
                </a:lnTo>
                <a:lnTo>
                  <a:pt x="1698602" y="921141"/>
                </a:lnTo>
                <a:lnTo>
                  <a:pt x="1660624" y="963056"/>
                </a:lnTo>
                <a:lnTo>
                  <a:pt x="1621352" y="1002858"/>
                </a:lnTo>
                <a:lnTo>
                  <a:pt x="1580881" y="1040428"/>
                </a:lnTo>
                <a:lnTo>
                  <a:pt x="1539306" y="1075650"/>
                </a:lnTo>
                <a:lnTo>
                  <a:pt x="1496727" y="1108409"/>
                </a:lnTo>
                <a:lnTo>
                  <a:pt x="1453238" y="1138588"/>
                </a:lnTo>
                <a:lnTo>
                  <a:pt x="1408937" y="1166070"/>
                </a:lnTo>
                <a:lnTo>
                  <a:pt x="1363920" y="1190743"/>
                </a:lnTo>
                <a:lnTo>
                  <a:pt x="1318285" y="1212490"/>
                </a:lnTo>
                <a:lnTo>
                  <a:pt x="1272127" y="1231202"/>
                </a:lnTo>
                <a:lnTo>
                  <a:pt x="1225459" y="1246788"/>
                </a:lnTo>
                <a:lnTo>
                  <a:pt x="1178620" y="1259071"/>
                </a:lnTo>
                <a:lnTo>
                  <a:pt x="1131454" y="1268006"/>
                </a:lnTo>
                <a:lnTo>
                  <a:pt x="1084136" y="1273459"/>
                </a:lnTo>
                <a:lnTo>
                  <a:pt x="1036452" y="1275316"/>
                </a:lnTo>
                <a:lnTo>
                  <a:pt x="1191625" y="1275316"/>
                </a:lnTo>
                <a:lnTo>
                  <a:pt x="1230365" y="1265195"/>
                </a:lnTo>
                <a:lnTo>
                  <a:pt x="1278156" y="1249273"/>
                </a:lnTo>
                <a:lnTo>
                  <a:pt x="1325436" y="1230148"/>
                </a:lnTo>
                <a:lnTo>
                  <a:pt x="1372111" y="1207942"/>
                </a:lnTo>
                <a:lnTo>
                  <a:pt x="1418088" y="1182778"/>
                </a:lnTo>
                <a:lnTo>
                  <a:pt x="1463276" y="1154777"/>
                </a:lnTo>
                <a:lnTo>
                  <a:pt x="1507584" y="1124063"/>
                </a:lnTo>
                <a:lnTo>
                  <a:pt x="1550919" y="1090752"/>
                </a:lnTo>
                <a:lnTo>
                  <a:pt x="1593192" y="1054964"/>
                </a:lnTo>
                <a:lnTo>
                  <a:pt x="1634310" y="1016821"/>
                </a:lnTo>
                <a:lnTo>
                  <a:pt x="1674183" y="976438"/>
                </a:lnTo>
                <a:lnTo>
                  <a:pt x="1712717" y="933933"/>
                </a:lnTo>
                <a:lnTo>
                  <a:pt x="1749823" y="889425"/>
                </a:lnTo>
                <a:lnTo>
                  <a:pt x="1785405" y="843031"/>
                </a:lnTo>
                <a:lnTo>
                  <a:pt x="1819373" y="794868"/>
                </a:lnTo>
                <a:lnTo>
                  <a:pt x="1851635" y="745053"/>
                </a:lnTo>
                <a:lnTo>
                  <a:pt x="1882094" y="693703"/>
                </a:lnTo>
                <a:lnTo>
                  <a:pt x="1910660" y="640934"/>
                </a:lnTo>
                <a:lnTo>
                  <a:pt x="1937240" y="586864"/>
                </a:lnTo>
                <a:lnTo>
                  <a:pt x="1961739" y="531609"/>
                </a:lnTo>
                <a:lnTo>
                  <a:pt x="1984063" y="475284"/>
                </a:lnTo>
                <a:lnTo>
                  <a:pt x="2004117" y="418010"/>
                </a:lnTo>
                <a:lnTo>
                  <a:pt x="2021808" y="359898"/>
                </a:lnTo>
                <a:lnTo>
                  <a:pt x="2037041" y="301070"/>
                </a:lnTo>
                <a:lnTo>
                  <a:pt x="2049719" y="241637"/>
                </a:lnTo>
                <a:lnTo>
                  <a:pt x="2059751" y="181721"/>
                </a:lnTo>
                <a:lnTo>
                  <a:pt x="2067037" y="121437"/>
                </a:lnTo>
                <a:lnTo>
                  <a:pt x="2069959" y="76471"/>
                </a:lnTo>
                <a:lnTo>
                  <a:pt x="2098432" y="76471"/>
                </a:lnTo>
                <a:lnTo>
                  <a:pt x="2063473" y="0"/>
                </a:lnTo>
                <a:close/>
              </a:path>
              <a:path w="2099310" h="1294764">
                <a:moveTo>
                  <a:pt x="2098432" y="76471"/>
                </a:moveTo>
                <a:lnTo>
                  <a:pt x="2069959" y="76471"/>
                </a:lnTo>
                <a:lnTo>
                  <a:pt x="2098893" y="77481"/>
                </a:lnTo>
                <a:lnTo>
                  <a:pt x="2098432" y="76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9527" y="3908860"/>
            <a:ext cx="619125" cy="675640"/>
          </a:xfrm>
          <a:custGeom>
            <a:avLst/>
            <a:gdLst/>
            <a:ahLst/>
            <a:cxnLst/>
            <a:rect l="l" t="t" r="r" b="b"/>
            <a:pathLst>
              <a:path w="619125" h="675639">
                <a:moveTo>
                  <a:pt x="591021" y="0"/>
                </a:moveTo>
                <a:lnTo>
                  <a:pt x="543494" y="70705"/>
                </a:lnTo>
                <a:lnTo>
                  <a:pt x="570941" y="74242"/>
                </a:lnTo>
                <a:lnTo>
                  <a:pt x="567663" y="90646"/>
                </a:lnTo>
                <a:lnTo>
                  <a:pt x="544542" y="148427"/>
                </a:lnTo>
                <a:lnTo>
                  <a:pt x="512251" y="201442"/>
                </a:lnTo>
                <a:lnTo>
                  <a:pt x="472528" y="247657"/>
                </a:lnTo>
                <a:lnTo>
                  <a:pt x="427166" y="285083"/>
                </a:lnTo>
                <a:lnTo>
                  <a:pt x="377996" y="311810"/>
                </a:lnTo>
                <a:lnTo>
                  <a:pt x="326813" y="326069"/>
                </a:lnTo>
                <a:lnTo>
                  <a:pt x="271095" y="330119"/>
                </a:lnTo>
                <a:lnTo>
                  <a:pt x="242947" y="336076"/>
                </a:lnTo>
                <a:lnTo>
                  <a:pt x="188550" y="358377"/>
                </a:lnTo>
                <a:lnTo>
                  <a:pt x="138011" y="392720"/>
                </a:lnTo>
                <a:lnTo>
                  <a:pt x="92907" y="437062"/>
                </a:lnTo>
                <a:lnTo>
                  <a:pt x="54852" y="489436"/>
                </a:lnTo>
                <a:lnTo>
                  <a:pt x="25514" y="547919"/>
                </a:lnTo>
                <a:lnTo>
                  <a:pt x="6629" y="610600"/>
                </a:lnTo>
                <a:lnTo>
                  <a:pt x="0" y="674512"/>
                </a:lnTo>
                <a:lnTo>
                  <a:pt x="19023" y="675516"/>
                </a:lnTo>
                <a:lnTo>
                  <a:pt x="20691" y="643916"/>
                </a:lnTo>
                <a:lnTo>
                  <a:pt x="25454" y="613520"/>
                </a:lnTo>
                <a:lnTo>
                  <a:pt x="43482" y="554250"/>
                </a:lnTo>
                <a:lnTo>
                  <a:pt x="71501" y="498694"/>
                </a:lnTo>
                <a:lnTo>
                  <a:pt x="107837" y="448894"/>
                </a:lnTo>
                <a:lnTo>
                  <a:pt x="150755" y="406880"/>
                </a:lnTo>
                <a:lnTo>
                  <a:pt x="198460" y="374646"/>
                </a:lnTo>
                <a:lnTo>
                  <a:pt x="249120" y="354098"/>
                </a:lnTo>
                <a:lnTo>
                  <a:pt x="328165" y="345071"/>
                </a:lnTo>
                <a:lnTo>
                  <a:pt x="356447" y="339250"/>
                </a:lnTo>
                <a:lnTo>
                  <a:pt x="411113" y="317107"/>
                </a:lnTo>
                <a:lnTo>
                  <a:pt x="461861" y="282835"/>
                </a:lnTo>
                <a:lnTo>
                  <a:pt x="507112" y="238546"/>
                </a:lnTo>
                <a:lnTo>
                  <a:pt x="545277" y="186239"/>
                </a:lnTo>
                <a:lnTo>
                  <a:pt x="574713" y="127852"/>
                </a:lnTo>
                <a:lnTo>
                  <a:pt x="589810" y="76673"/>
                </a:lnTo>
                <a:lnTo>
                  <a:pt x="617755" y="76673"/>
                </a:lnTo>
                <a:lnTo>
                  <a:pt x="591021" y="0"/>
                </a:lnTo>
                <a:close/>
              </a:path>
              <a:path w="619125" h="675639">
                <a:moveTo>
                  <a:pt x="617755" y="76673"/>
                </a:moveTo>
                <a:lnTo>
                  <a:pt x="589810" y="76673"/>
                </a:lnTo>
                <a:lnTo>
                  <a:pt x="619069" y="80444"/>
                </a:lnTo>
                <a:lnTo>
                  <a:pt x="617755" y="766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9622" y="3882070"/>
            <a:ext cx="3570604" cy="1517650"/>
          </a:xfrm>
          <a:custGeom>
            <a:avLst/>
            <a:gdLst/>
            <a:ahLst/>
            <a:cxnLst/>
            <a:rect l="l" t="t" r="r" b="b"/>
            <a:pathLst>
              <a:path w="3570604" h="1517650">
                <a:moveTo>
                  <a:pt x="18834" y="1147145"/>
                </a:moveTo>
                <a:lnTo>
                  <a:pt x="0" y="1150005"/>
                </a:lnTo>
                <a:lnTo>
                  <a:pt x="2685" y="1167688"/>
                </a:lnTo>
                <a:lnTo>
                  <a:pt x="2931" y="1168523"/>
                </a:lnTo>
                <a:lnTo>
                  <a:pt x="24584" y="1205010"/>
                </a:lnTo>
                <a:lnTo>
                  <a:pt x="64832" y="1239626"/>
                </a:lnTo>
                <a:lnTo>
                  <a:pt x="122233" y="1272927"/>
                </a:lnTo>
                <a:lnTo>
                  <a:pt x="156899" y="1289072"/>
                </a:lnTo>
                <a:lnTo>
                  <a:pt x="195360" y="1304891"/>
                </a:lnTo>
                <a:lnTo>
                  <a:pt x="237472" y="1320370"/>
                </a:lnTo>
                <a:lnTo>
                  <a:pt x="283087" y="1335491"/>
                </a:lnTo>
                <a:lnTo>
                  <a:pt x="332054" y="1350228"/>
                </a:lnTo>
                <a:lnTo>
                  <a:pt x="384220" y="1364556"/>
                </a:lnTo>
                <a:lnTo>
                  <a:pt x="439430" y="1378444"/>
                </a:lnTo>
                <a:lnTo>
                  <a:pt x="497525" y="1391864"/>
                </a:lnTo>
                <a:lnTo>
                  <a:pt x="558350" y="1404782"/>
                </a:lnTo>
                <a:lnTo>
                  <a:pt x="621744" y="1417170"/>
                </a:lnTo>
                <a:lnTo>
                  <a:pt x="687548" y="1428993"/>
                </a:lnTo>
                <a:lnTo>
                  <a:pt x="755605" y="1440223"/>
                </a:lnTo>
                <a:lnTo>
                  <a:pt x="825753" y="1450823"/>
                </a:lnTo>
                <a:lnTo>
                  <a:pt x="897832" y="1460765"/>
                </a:lnTo>
                <a:lnTo>
                  <a:pt x="971683" y="1470013"/>
                </a:lnTo>
                <a:lnTo>
                  <a:pt x="1047145" y="1478537"/>
                </a:lnTo>
                <a:lnTo>
                  <a:pt x="1124056" y="1486302"/>
                </a:lnTo>
                <a:lnTo>
                  <a:pt x="1281534" y="1499425"/>
                </a:lnTo>
                <a:lnTo>
                  <a:pt x="1442938" y="1509129"/>
                </a:lnTo>
                <a:lnTo>
                  <a:pt x="1606927" y="1515145"/>
                </a:lnTo>
                <a:lnTo>
                  <a:pt x="1772216" y="1517211"/>
                </a:lnTo>
                <a:lnTo>
                  <a:pt x="1855196" y="1515023"/>
                </a:lnTo>
                <a:lnTo>
                  <a:pt x="1938137" y="1508532"/>
                </a:lnTo>
                <a:lnTo>
                  <a:pt x="2018533" y="1498163"/>
                </a:lnTo>
                <a:lnTo>
                  <a:pt x="1772453" y="1498163"/>
                </a:lnTo>
                <a:lnTo>
                  <a:pt x="1607625" y="1496108"/>
                </a:lnTo>
                <a:lnTo>
                  <a:pt x="1444081" y="1490113"/>
                </a:lnTo>
                <a:lnTo>
                  <a:pt x="1283115" y="1480441"/>
                </a:lnTo>
                <a:lnTo>
                  <a:pt x="1125970" y="1467349"/>
                </a:lnTo>
                <a:lnTo>
                  <a:pt x="1049282" y="1459608"/>
                </a:lnTo>
                <a:lnTo>
                  <a:pt x="974050" y="1451112"/>
                </a:lnTo>
                <a:lnTo>
                  <a:pt x="900434" y="1441894"/>
                </a:lnTo>
                <a:lnTo>
                  <a:pt x="828599" y="1431988"/>
                </a:lnTo>
                <a:lnTo>
                  <a:pt x="758706" y="1421427"/>
                </a:lnTo>
                <a:lnTo>
                  <a:pt x="690917" y="1410244"/>
                </a:lnTo>
                <a:lnTo>
                  <a:pt x="625397" y="1398473"/>
                </a:lnTo>
                <a:lnTo>
                  <a:pt x="562307" y="1386147"/>
                </a:lnTo>
                <a:lnTo>
                  <a:pt x="501812" y="1373301"/>
                </a:lnTo>
                <a:lnTo>
                  <a:pt x="444076" y="1359969"/>
                </a:lnTo>
                <a:lnTo>
                  <a:pt x="389265" y="1346186"/>
                </a:lnTo>
                <a:lnTo>
                  <a:pt x="337543" y="1331986"/>
                </a:lnTo>
                <a:lnTo>
                  <a:pt x="289079" y="1317407"/>
                </a:lnTo>
                <a:lnTo>
                  <a:pt x="244041" y="1302489"/>
                </a:lnTo>
                <a:lnTo>
                  <a:pt x="202602" y="1287271"/>
                </a:lnTo>
                <a:lnTo>
                  <a:pt x="164935" y="1271800"/>
                </a:lnTo>
                <a:lnTo>
                  <a:pt x="101645" y="1240330"/>
                </a:lnTo>
                <a:lnTo>
                  <a:pt x="55658" y="1208733"/>
                </a:lnTo>
                <a:lnTo>
                  <a:pt x="27795" y="1177352"/>
                </a:lnTo>
                <a:lnTo>
                  <a:pt x="21193" y="1162683"/>
                </a:lnTo>
                <a:lnTo>
                  <a:pt x="18834" y="1147145"/>
                </a:lnTo>
                <a:close/>
              </a:path>
              <a:path w="3570604" h="1517650">
                <a:moveTo>
                  <a:pt x="3535251" y="0"/>
                </a:moveTo>
                <a:lnTo>
                  <a:pt x="3494040" y="74562"/>
                </a:lnTo>
                <a:lnTo>
                  <a:pt x="3521885" y="75712"/>
                </a:lnTo>
                <a:lnTo>
                  <a:pt x="3515757" y="139505"/>
                </a:lnTo>
                <a:lnTo>
                  <a:pt x="3503484" y="209134"/>
                </a:lnTo>
                <a:lnTo>
                  <a:pt x="3486561" y="278383"/>
                </a:lnTo>
                <a:lnTo>
                  <a:pt x="3465146" y="347117"/>
                </a:lnTo>
                <a:lnTo>
                  <a:pt x="3439393" y="415196"/>
                </a:lnTo>
                <a:lnTo>
                  <a:pt x="3409462" y="482479"/>
                </a:lnTo>
                <a:lnTo>
                  <a:pt x="3375510" y="548829"/>
                </a:lnTo>
                <a:lnTo>
                  <a:pt x="3337695" y="614103"/>
                </a:lnTo>
                <a:lnTo>
                  <a:pt x="3296178" y="678164"/>
                </a:lnTo>
                <a:lnTo>
                  <a:pt x="3251117" y="740869"/>
                </a:lnTo>
                <a:lnTo>
                  <a:pt x="3202674" y="802079"/>
                </a:lnTo>
                <a:lnTo>
                  <a:pt x="3151009" y="861655"/>
                </a:lnTo>
                <a:lnTo>
                  <a:pt x="3096285" y="919454"/>
                </a:lnTo>
                <a:lnTo>
                  <a:pt x="3038660" y="975340"/>
                </a:lnTo>
                <a:lnTo>
                  <a:pt x="2978299" y="1029171"/>
                </a:lnTo>
                <a:lnTo>
                  <a:pt x="2915362" y="1080809"/>
                </a:lnTo>
                <a:lnTo>
                  <a:pt x="2850011" y="1130113"/>
                </a:lnTo>
                <a:lnTo>
                  <a:pt x="2782409" y="1176947"/>
                </a:lnTo>
                <a:lnTo>
                  <a:pt x="2712719" y="1221171"/>
                </a:lnTo>
                <a:lnTo>
                  <a:pt x="2641102" y="1262645"/>
                </a:lnTo>
                <a:lnTo>
                  <a:pt x="2567721" y="1301234"/>
                </a:lnTo>
                <a:lnTo>
                  <a:pt x="2492738" y="1336798"/>
                </a:lnTo>
                <a:lnTo>
                  <a:pt x="2416315" y="1369200"/>
                </a:lnTo>
                <a:lnTo>
                  <a:pt x="2338615" y="1398303"/>
                </a:lnTo>
                <a:lnTo>
                  <a:pt x="2259803" y="1423969"/>
                </a:lnTo>
                <a:lnTo>
                  <a:pt x="2180037" y="1446063"/>
                </a:lnTo>
                <a:lnTo>
                  <a:pt x="2099482" y="1464447"/>
                </a:lnTo>
                <a:lnTo>
                  <a:pt x="2018299" y="1478984"/>
                </a:lnTo>
                <a:lnTo>
                  <a:pt x="1936648" y="1489541"/>
                </a:lnTo>
                <a:lnTo>
                  <a:pt x="1854692" y="1495979"/>
                </a:lnTo>
                <a:lnTo>
                  <a:pt x="1772453" y="1498163"/>
                </a:lnTo>
                <a:lnTo>
                  <a:pt x="2018533" y="1498163"/>
                </a:lnTo>
                <a:lnTo>
                  <a:pt x="2102837" y="1483199"/>
                </a:lnTo>
                <a:lnTo>
                  <a:pt x="2184274" y="1464636"/>
                </a:lnTo>
                <a:lnTo>
                  <a:pt x="2264886" y="1442328"/>
                </a:lnTo>
                <a:lnTo>
                  <a:pt x="2344513" y="1416418"/>
                </a:lnTo>
                <a:lnTo>
                  <a:pt x="2422996" y="1387040"/>
                </a:lnTo>
                <a:lnTo>
                  <a:pt x="2500172" y="1354338"/>
                </a:lnTo>
                <a:lnTo>
                  <a:pt x="2575882" y="1318446"/>
                </a:lnTo>
                <a:lnTo>
                  <a:pt x="2649967" y="1279507"/>
                </a:lnTo>
                <a:lnTo>
                  <a:pt x="2722265" y="1237656"/>
                </a:lnTo>
                <a:lnTo>
                  <a:pt x="2792615" y="1193032"/>
                </a:lnTo>
                <a:lnTo>
                  <a:pt x="2860859" y="1145773"/>
                </a:lnTo>
                <a:lnTo>
                  <a:pt x="2926834" y="1096017"/>
                </a:lnTo>
                <a:lnTo>
                  <a:pt x="2990381" y="1043899"/>
                </a:lnTo>
                <a:lnTo>
                  <a:pt x="3051338" y="989558"/>
                </a:lnTo>
                <a:lnTo>
                  <a:pt x="3109545" y="933131"/>
                </a:lnTo>
                <a:lnTo>
                  <a:pt x="3164842" y="874754"/>
                </a:lnTo>
                <a:lnTo>
                  <a:pt x="3217064" y="814562"/>
                </a:lnTo>
                <a:lnTo>
                  <a:pt x="3266053" y="752693"/>
                </a:lnTo>
                <a:lnTo>
                  <a:pt x="3311646" y="689283"/>
                </a:lnTo>
                <a:lnTo>
                  <a:pt x="3353679" y="624466"/>
                </a:lnTo>
                <a:lnTo>
                  <a:pt x="3391992" y="558380"/>
                </a:lnTo>
                <a:lnTo>
                  <a:pt x="3426419" y="491159"/>
                </a:lnTo>
                <a:lnTo>
                  <a:pt x="3456797" y="422941"/>
                </a:lnTo>
                <a:lnTo>
                  <a:pt x="3482962" y="353861"/>
                </a:lnTo>
                <a:lnTo>
                  <a:pt x="3504749" y="284054"/>
                </a:lnTo>
                <a:lnTo>
                  <a:pt x="3521989" y="213660"/>
                </a:lnTo>
                <a:lnTo>
                  <a:pt x="3534517" y="142817"/>
                </a:lnTo>
                <a:lnTo>
                  <a:pt x="3540937" y="76499"/>
                </a:lnTo>
                <a:lnTo>
                  <a:pt x="3569633" y="76499"/>
                </a:lnTo>
                <a:lnTo>
                  <a:pt x="3535251" y="0"/>
                </a:lnTo>
                <a:close/>
              </a:path>
              <a:path w="3570604" h="1517650">
                <a:moveTo>
                  <a:pt x="3569633" y="76499"/>
                </a:moveTo>
                <a:lnTo>
                  <a:pt x="3540937" y="76499"/>
                </a:lnTo>
                <a:lnTo>
                  <a:pt x="3570175" y="77706"/>
                </a:lnTo>
                <a:lnTo>
                  <a:pt x="3569633" y="7649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73393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40" h="681354">
                <a:moveTo>
                  <a:pt x="0" y="0"/>
                </a:moveTo>
                <a:lnTo>
                  <a:pt x="459248" y="0"/>
                </a:lnTo>
                <a:lnTo>
                  <a:pt x="45924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3393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40" h="681354">
                <a:moveTo>
                  <a:pt x="0" y="0"/>
                </a:moveTo>
                <a:lnTo>
                  <a:pt x="459249" y="0"/>
                </a:lnTo>
                <a:lnTo>
                  <a:pt x="459249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303798" y="3572423"/>
            <a:ext cx="19812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T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000920" y="3636939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0" y="28573"/>
                </a:moveTo>
                <a:lnTo>
                  <a:pt x="0" y="47623"/>
                </a:lnTo>
                <a:lnTo>
                  <a:pt x="196432" y="47625"/>
                </a:lnTo>
                <a:lnTo>
                  <a:pt x="196432" y="76200"/>
                </a:lnTo>
                <a:lnTo>
                  <a:pt x="272632" y="38100"/>
                </a:lnTo>
                <a:lnTo>
                  <a:pt x="253582" y="28575"/>
                </a:lnTo>
                <a:lnTo>
                  <a:pt x="0" y="28573"/>
                </a:lnTo>
                <a:close/>
              </a:path>
              <a:path w="273050" h="76200">
                <a:moveTo>
                  <a:pt x="196432" y="0"/>
                </a:moveTo>
                <a:lnTo>
                  <a:pt x="196432" y="28575"/>
                </a:lnTo>
                <a:lnTo>
                  <a:pt x="253582" y="28575"/>
                </a:lnTo>
                <a:lnTo>
                  <a:pt x="1964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81809" y="3649004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0" y="28573"/>
                </a:moveTo>
                <a:lnTo>
                  <a:pt x="0" y="47623"/>
                </a:lnTo>
                <a:lnTo>
                  <a:pt x="196528" y="47624"/>
                </a:lnTo>
                <a:lnTo>
                  <a:pt x="196528" y="76199"/>
                </a:lnTo>
                <a:lnTo>
                  <a:pt x="272728" y="38099"/>
                </a:lnTo>
                <a:lnTo>
                  <a:pt x="253678" y="28574"/>
                </a:lnTo>
                <a:lnTo>
                  <a:pt x="0" y="28573"/>
                </a:lnTo>
                <a:close/>
              </a:path>
              <a:path w="273050" h="76200">
                <a:moveTo>
                  <a:pt x="196528" y="0"/>
                </a:moveTo>
                <a:lnTo>
                  <a:pt x="196528" y="28574"/>
                </a:lnTo>
                <a:lnTo>
                  <a:pt x="253678" y="28574"/>
                </a:lnTo>
                <a:lnTo>
                  <a:pt x="19652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26324" y="2041450"/>
            <a:ext cx="35363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30" dirty="0">
                <a:latin typeface="Calibri"/>
                <a:cs typeface="Calibri"/>
              </a:rPr>
              <a:t>Ma</a:t>
            </a:r>
            <a:r>
              <a:rPr sz="2500" b="1" spc="-65" dirty="0">
                <a:latin typeface="Calibri"/>
                <a:cs typeface="Calibri"/>
              </a:rPr>
              <a:t>n</a:t>
            </a:r>
            <a:r>
              <a:rPr sz="2500" b="1" spc="-15" dirty="0">
                <a:latin typeface="Calibri"/>
                <a:cs typeface="Calibri"/>
              </a:rPr>
              <a:t>y 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15" dirty="0">
                <a:latin typeface="Calibri"/>
                <a:cs typeface="Calibri"/>
              </a:rPr>
              <a:t>o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20" dirty="0">
                <a:latin typeface="Calibri"/>
                <a:cs typeface="Calibri"/>
              </a:rPr>
              <a:t>n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: 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qu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9168" y="6205879"/>
            <a:ext cx="461645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ut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k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spc="5" dirty="0">
                <a:latin typeface="Calibri"/>
                <a:cs typeface="Calibri"/>
              </a:rPr>
              <a:t>qu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spc="5" dirty="0">
                <a:latin typeface="Calibri"/>
                <a:cs typeface="Calibri"/>
              </a:rPr>
              <a:t>qu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arn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PS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2</a:t>
            </a:r>
            <a:r>
              <a:rPr spc="-20" dirty="0"/>
              <a:t>9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20518"/>
            <a:ext cx="6757670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qu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qu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q2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q</a:t>
            </a:r>
            <a:r>
              <a:rPr sz="4000" b="0" spc="-15" dirty="0">
                <a:latin typeface="Calibri Light"/>
                <a:cs typeface="Calibri Light"/>
              </a:rPr>
              <a:t>) (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y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ne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r>
              <a:rPr sz="4000" b="0" dirty="0">
                <a:latin typeface="Calibri Light"/>
                <a:cs typeface="Calibri Light"/>
              </a:rPr>
              <a:t> +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(</a:t>
            </a:r>
            <a:r>
              <a:rPr sz="4000" b="0" spc="-1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m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y)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689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8" y="0"/>
                </a:lnTo>
                <a:lnTo>
                  <a:pt x="42720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689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8" y="0"/>
                </a:lnTo>
                <a:lnTo>
                  <a:pt x="42720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9281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0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5815" y="3451716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6998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7" y="0"/>
                </a:lnTo>
                <a:lnTo>
                  <a:pt x="427207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6998" y="3334379"/>
            <a:ext cx="427355" cy="681355"/>
          </a:xfrm>
          <a:custGeom>
            <a:avLst/>
            <a:gdLst/>
            <a:ahLst/>
            <a:cxnLst/>
            <a:rect l="l" t="t" r="r" b="b"/>
            <a:pathLst>
              <a:path w="427355" h="681354">
                <a:moveTo>
                  <a:pt x="0" y="0"/>
                </a:moveTo>
                <a:lnTo>
                  <a:pt x="427208" y="0"/>
                </a:lnTo>
                <a:lnTo>
                  <a:pt x="42720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0590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0171" y="3898578"/>
            <a:ext cx="76200" cy="394335"/>
          </a:xfrm>
          <a:custGeom>
            <a:avLst/>
            <a:gdLst/>
            <a:ahLst/>
            <a:cxnLst/>
            <a:rect l="l" t="t" r="r" b="b"/>
            <a:pathLst>
              <a:path w="76200" h="39433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394239"/>
                </a:lnTo>
                <a:lnTo>
                  <a:pt x="47626" y="394239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896" y="3636939"/>
            <a:ext cx="313055" cy="76200"/>
          </a:xfrm>
          <a:custGeom>
            <a:avLst/>
            <a:gdLst/>
            <a:ahLst/>
            <a:cxnLst/>
            <a:rect l="l" t="t" r="r" b="b"/>
            <a:pathLst>
              <a:path w="313055" h="76200">
                <a:moveTo>
                  <a:pt x="0" y="28573"/>
                </a:moveTo>
                <a:lnTo>
                  <a:pt x="0" y="47623"/>
                </a:lnTo>
                <a:lnTo>
                  <a:pt x="236618" y="47625"/>
                </a:lnTo>
                <a:lnTo>
                  <a:pt x="236617" y="76200"/>
                </a:lnTo>
                <a:lnTo>
                  <a:pt x="312818" y="38100"/>
                </a:lnTo>
                <a:lnTo>
                  <a:pt x="293768" y="28575"/>
                </a:lnTo>
                <a:lnTo>
                  <a:pt x="0" y="28573"/>
                </a:lnTo>
                <a:close/>
              </a:path>
              <a:path w="313055" h="76200">
                <a:moveTo>
                  <a:pt x="236618" y="0"/>
                </a:moveTo>
                <a:lnTo>
                  <a:pt x="236618" y="28575"/>
                </a:lnTo>
                <a:lnTo>
                  <a:pt x="293768" y="28575"/>
                </a:lnTo>
                <a:lnTo>
                  <a:pt x="23661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0707" y="3637002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10" h="76200">
                <a:moveTo>
                  <a:pt x="0" y="28573"/>
                </a:moveTo>
                <a:lnTo>
                  <a:pt x="0" y="47623"/>
                </a:lnTo>
                <a:lnTo>
                  <a:pt x="270499" y="47624"/>
                </a:lnTo>
                <a:lnTo>
                  <a:pt x="270499" y="76199"/>
                </a:lnTo>
                <a:lnTo>
                  <a:pt x="346699" y="38099"/>
                </a:lnTo>
                <a:lnTo>
                  <a:pt x="327649" y="28574"/>
                </a:lnTo>
                <a:lnTo>
                  <a:pt x="0" y="28573"/>
                </a:lnTo>
                <a:close/>
              </a:path>
              <a:path w="346710" h="76200">
                <a:moveTo>
                  <a:pt x="270499" y="0"/>
                </a:moveTo>
                <a:lnTo>
                  <a:pt x="270499" y="28574"/>
                </a:lnTo>
                <a:lnTo>
                  <a:pt x="327649" y="28574"/>
                </a:lnTo>
                <a:lnTo>
                  <a:pt x="2704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57116" y="3451716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8224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8" y="0"/>
                </a:lnTo>
                <a:lnTo>
                  <a:pt x="45924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224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9" y="0"/>
                </a:lnTo>
                <a:lnTo>
                  <a:pt x="459249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11857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44206" y="3636939"/>
            <a:ext cx="313055" cy="76200"/>
          </a:xfrm>
          <a:custGeom>
            <a:avLst/>
            <a:gdLst/>
            <a:ahLst/>
            <a:cxnLst/>
            <a:rect l="l" t="t" r="r" b="b"/>
            <a:pathLst>
              <a:path w="313055" h="76200">
                <a:moveTo>
                  <a:pt x="0" y="28573"/>
                </a:moveTo>
                <a:lnTo>
                  <a:pt x="0" y="47623"/>
                </a:lnTo>
                <a:lnTo>
                  <a:pt x="236618" y="47625"/>
                </a:lnTo>
                <a:lnTo>
                  <a:pt x="236618" y="76200"/>
                </a:lnTo>
                <a:lnTo>
                  <a:pt x="312818" y="38100"/>
                </a:lnTo>
                <a:lnTo>
                  <a:pt x="293768" y="28575"/>
                </a:lnTo>
                <a:lnTo>
                  <a:pt x="0" y="28573"/>
                </a:lnTo>
                <a:close/>
              </a:path>
              <a:path w="313055" h="76200">
                <a:moveTo>
                  <a:pt x="236618" y="0"/>
                </a:moveTo>
                <a:lnTo>
                  <a:pt x="236618" y="28575"/>
                </a:lnTo>
                <a:lnTo>
                  <a:pt x="293768" y="28575"/>
                </a:lnTo>
                <a:lnTo>
                  <a:pt x="23661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1468" y="3898578"/>
            <a:ext cx="76200" cy="394335"/>
          </a:xfrm>
          <a:custGeom>
            <a:avLst/>
            <a:gdLst/>
            <a:ahLst/>
            <a:cxnLst/>
            <a:rect l="l" t="t" r="r" b="b"/>
            <a:pathLst>
              <a:path w="76200" h="394335">
                <a:moveTo>
                  <a:pt x="38098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94239"/>
                </a:lnTo>
                <a:lnTo>
                  <a:pt x="47625" y="394239"/>
                </a:lnTo>
                <a:lnTo>
                  <a:pt x="47625" y="76198"/>
                </a:lnTo>
                <a:lnTo>
                  <a:pt x="76200" y="76198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22010" y="3637002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10" h="76200">
                <a:moveTo>
                  <a:pt x="0" y="28573"/>
                </a:moveTo>
                <a:lnTo>
                  <a:pt x="0" y="47623"/>
                </a:lnTo>
                <a:lnTo>
                  <a:pt x="270499" y="47624"/>
                </a:lnTo>
                <a:lnTo>
                  <a:pt x="270499" y="76199"/>
                </a:lnTo>
                <a:lnTo>
                  <a:pt x="346699" y="38099"/>
                </a:lnTo>
                <a:lnTo>
                  <a:pt x="327650" y="28574"/>
                </a:lnTo>
                <a:lnTo>
                  <a:pt x="0" y="28573"/>
                </a:lnTo>
                <a:close/>
              </a:path>
              <a:path w="346710" h="76200">
                <a:moveTo>
                  <a:pt x="270501" y="0"/>
                </a:moveTo>
                <a:lnTo>
                  <a:pt x="270501" y="28574"/>
                </a:lnTo>
                <a:lnTo>
                  <a:pt x="327650" y="28574"/>
                </a:lnTo>
                <a:lnTo>
                  <a:pt x="27050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28420" y="3451716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5355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8" y="0"/>
                </a:lnTo>
                <a:lnTo>
                  <a:pt x="45924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3555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39" h="681354">
                <a:moveTo>
                  <a:pt x="0" y="0"/>
                </a:moveTo>
                <a:lnTo>
                  <a:pt x="459249" y="0"/>
                </a:lnTo>
                <a:lnTo>
                  <a:pt x="459249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83167" y="3572423"/>
            <a:ext cx="20066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3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06817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1" y="0"/>
                </a:lnTo>
                <a:lnTo>
                  <a:pt x="427531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06817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2" y="0"/>
                </a:lnTo>
                <a:lnTo>
                  <a:pt x="427532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30096" y="4530861"/>
            <a:ext cx="18161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x</a:t>
            </a:r>
            <a:r>
              <a:rPr sz="1575" spc="7" baseline="-18518" dirty="0">
                <a:latin typeface="Calibri"/>
                <a:cs typeface="Calibri"/>
              </a:rPr>
              <a:t>3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22767" y="3898578"/>
            <a:ext cx="76200" cy="394335"/>
          </a:xfrm>
          <a:custGeom>
            <a:avLst/>
            <a:gdLst/>
            <a:ahLst/>
            <a:cxnLst/>
            <a:rect l="l" t="t" r="r" b="b"/>
            <a:pathLst>
              <a:path w="76200" h="39433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394239"/>
                </a:lnTo>
                <a:lnTo>
                  <a:pt x="47625" y="394239"/>
                </a:lnTo>
                <a:lnTo>
                  <a:pt x="47625" y="76198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41493" y="3636939"/>
            <a:ext cx="287655" cy="76200"/>
          </a:xfrm>
          <a:custGeom>
            <a:avLst/>
            <a:gdLst/>
            <a:ahLst/>
            <a:cxnLst/>
            <a:rect l="l" t="t" r="r" b="b"/>
            <a:pathLst>
              <a:path w="287654" h="76200">
                <a:moveTo>
                  <a:pt x="0" y="28573"/>
                </a:moveTo>
                <a:lnTo>
                  <a:pt x="0" y="47623"/>
                </a:lnTo>
                <a:lnTo>
                  <a:pt x="210877" y="47625"/>
                </a:lnTo>
                <a:lnTo>
                  <a:pt x="210877" y="76200"/>
                </a:lnTo>
                <a:lnTo>
                  <a:pt x="287077" y="38100"/>
                </a:lnTo>
                <a:lnTo>
                  <a:pt x="268027" y="28575"/>
                </a:lnTo>
                <a:lnTo>
                  <a:pt x="0" y="28573"/>
                </a:lnTo>
                <a:close/>
              </a:path>
              <a:path w="287654" h="76200">
                <a:moveTo>
                  <a:pt x="210877" y="0"/>
                </a:moveTo>
                <a:lnTo>
                  <a:pt x="210877" y="28575"/>
                </a:lnTo>
                <a:lnTo>
                  <a:pt x="268027" y="28575"/>
                </a:lnTo>
                <a:lnTo>
                  <a:pt x="21087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93314" y="3637002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10" h="76200">
                <a:moveTo>
                  <a:pt x="0" y="28573"/>
                </a:moveTo>
                <a:lnTo>
                  <a:pt x="0" y="47623"/>
                </a:lnTo>
                <a:lnTo>
                  <a:pt x="270499" y="47624"/>
                </a:lnTo>
                <a:lnTo>
                  <a:pt x="270499" y="76199"/>
                </a:lnTo>
                <a:lnTo>
                  <a:pt x="346699" y="38099"/>
                </a:lnTo>
                <a:lnTo>
                  <a:pt x="327649" y="28574"/>
                </a:lnTo>
                <a:lnTo>
                  <a:pt x="0" y="28573"/>
                </a:lnTo>
                <a:close/>
              </a:path>
              <a:path w="346710" h="76200">
                <a:moveTo>
                  <a:pt x="270499" y="0"/>
                </a:moveTo>
                <a:lnTo>
                  <a:pt x="270499" y="28574"/>
                </a:lnTo>
                <a:lnTo>
                  <a:pt x="327649" y="28574"/>
                </a:lnTo>
                <a:lnTo>
                  <a:pt x="2704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2802" y="3636939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0" y="28573"/>
                </a:moveTo>
                <a:lnTo>
                  <a:pt x="0" y="47623"/>
                </a:lnTo>
                <a:lnTo>
                  <a:pt x="196432" y="47625"/>
                </a:lnTo>
                <a:lnTo>
                  <a:pt x="196432" y="76200"/>
                </a:lnTo>
                <a:lnTo>
                  <a:pt x="272632" y="38100"/>
                </a:lnTo>
                <a:lnTo>
                  <a:pt x="253582" y="28575"/>
                </a:lnTo>
                <a:lnTo>
                  <a:pt x="0" y="28573"/>
                </a:lnTo>
                <a:close/>
              </a:path>
              <a:path w="273050" h="76200">
                <a:moveTo>
                  <a:pt x="196432" y="0"/>
                </a:moveTo>
                <a:lnTo>
                  <a:pt x="196432" y="28575"/>
                </a:lnTo>
                <a:lnTo>
                  <a:pt x="253582" y="28575"/>
                </a:lnTo>
                <a:lnTo>
                  <a:pt x="1964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61050" y="3426816"/>
            <a:ext cx="2362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35520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1" y="0"/>
                </a:lnTo>
                <a:lnTo>
                  <a:pt x="427531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35520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89" h="681354">
                <a:moveTo>
                  <a:pt x="0" y="0"/>
                </a:moveTo>
                <a:lnTo>
                  <a:pt x="427532" y="0"/>
                </a:lnTo>
                <a:lnTo>
                  <a:pt x="427532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758798" y="4530861"/>
            <a:ext cx="18161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x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64222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90" h="681354">
                <a:moveTo>
                  <a:pt x="0" y="0"/>
                </a:moveTo>
                <a:lnTo>
                  <a:pt x="427531" y="0"/>
                </a:lnTo>
                <a:lnTo>
                  <a:pt x="427531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4222" y="4292818"/>
            <a:ext cx="427990" cy="681355"/>
          </a:xfrm>
          <a:custGeom>
            <a:avLst/>
            <a:gdLst/>
            <a:ahLst/>
            <a:cxnLst/>
            <a:rect l="l" t="t" r="r" b="b"/>
            <a:pathLst>
              <a:path w="427990" h="681354">
                <a:moveTo>
                  <a:pt x="0" y="0"/>
                </a:moveTo>
                <a:lnTo>
                  <a:pt x="427532" y="0"/>
                </a:lnTo>
                <a:lnTo>
                  <a:pt x="427532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87501" y="4530861"/>
            <a:ext cx="18161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x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4927" y="4553442"/>
            <a:ext cx="496570" cy="477520"/>
          </a:xfrm>
          <a:custGeom>
            <a:avLst/>
            <a:gdLst/>
            <a:ahLst/>
            <a:cxnLst/>
            <a:rect l="l" t="t" r="r" b="b"/>
            <a:pathLst>
              <a:path w="496569" h="477520">
                <a:moveTo>
                  <a:pt x="0" y="0"/>
                </a:moveTo>
                <a:lnTo>
                  <a:pt x="496558" y="0"/>
                </a:lnTo>
                <a:lnTo>
                  <a:pt x="496558" y="477202"/>
                </a:lnTo>
                <a:lnTo>
                  <a:pt x="0" y="477202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4927" y="4553442"/>
            <a:ext cx="496570" cy="477520"/>
          </a:xfrm>
          <a:custGeom>
            <a:avLst/>
            <a:gdLst/>
            <a:ahLst/>
            <a:cxnLst/>
            <a:rect l="l" t="t" r="r" b="b"/>
            <a:pathLst>
              <a:path w="496569" h="477520">
                <a:moveTo>
                  <a:pt x="0" y="0"/>
                </a:moveTo>
                <a:lnTo>
                  <a:pt x="496559" y="0"/>
                </a:lnTo>
                <a:lnTo>
                  <a:pt x="496559" y="477202"/>
                </a:lnTo>
                <a:lnTo>
                  <a:pt x="0" y="47720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4095" y="4689428"/>
            <a:ext cx="27559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9763" y="3882070"/>
            <a:ext cx="2099310" cy="1294765"/>
          </a:xfrm>
          <a:custGeom>
            <a:avLst/>
            <a:gdLst/>
            <a:ahLst/>
            <a:cxnLst/>
            <a:rect l="l" t="t" r="r" b="b"/>
            <a:pathLst>
              <a:path w="2099310" h="1294764">
                <a:moveTo>
                  <a:pt x="18552" y="1146411"/>
                </a:moveTo>
                <a:lnTo>
                  <a:pt x="0" y="1150736"/>
                </a:lnTo>
                <a:lnTo>
                  <a:pt x="1760" y="1158286"/>
                </a:lnTo>
                <a:lnTo>
                  <a:pt x="2249" y="1159390"/>
                </a:lnTo>
                <a:lnTo>
                  <a:pt x="40688" y="1188779"/>
                </a:lnTo>
                <a:lnTo>
                  <a:pt x="94780" y="1207725"/>
                </a:lnTo>
                <a:lnTo>
                  <a:pt x="141841" y="1219634"/>
                </a:lnTo>
                <a:lnTo>
                  <a:pt x="197016" y="1230979"/>
                </a:lnTo>
                <a:lnTo>
                  <a:pt x="259621" y="1241694"/>
                </a:lnTo>
                <a:lnTo>
                  <a:pt x="328939" y="1251692"/>
                </a:lnTo>
                <a:lnTo>
                  <a:pt x="404192" y="1260877"/>
                </a:lnTo>
                <a:lnTo>
                  <a:pt x="484739" y="1269165"/>
                </a:lnTo>
                <a:lnTo>
                  <a:pt x="569782" y="1276449"/>
                </a:lnTo>
                <a:lnTo>
                  <a:pt x="658575" y="1282632"/>
                </a:lnTo>
                <a:lnTo>
                  <a:pt x="750372" y="1287614"/>
                </a:lnTo>
                <a:lnTo>
                  <a:pt x="844424" y="1291297"/>
                </a:lnTo>
                <a:lnTo>
                  <a:pt x="939982" y="1293581"/>
                </a:lnTo>
                <a:lnTo>
                  <a:pt x="1036297" y="1294364"/>
                </a:lnTo>
                <a:lnTo>
                  <a:pt x="1084872" y="1292495"/>
                </a:lnTo>
                <a:lnTo>
                  <a:pt x="1133625" y="1286931"/>
                </a:lnTo>
                <a:lnTo>
                  <a:pt x="1182155" y="1277790"/>
                </a:lnTo>
                <a:lnTo>
                  <a:pt x="1191625" y="1275316"/>
                </a:lnTo>
                <a:lnTo>
                  <a:pt x="1036452" y="1275316"/>
                </a:lnTo>
                <a:lnTo>
                  <a:pt x="940438" y="1274536"/>
                </a:lnTo>
                <a:lnTo>
                  <a:pt x="845170" y="1272261"/>
                </a:lnTo>
                <a:lnTo>
                  <a:pt x="751404" y="1268592"/>
                </a:lnTo>
                <a:lnTo>
                  <a:pt x="659898" y="1263628"/>
                </a:lnTo>
                <a:lnTo>
                  <a:pt x="571407" y="1257468"/>
                </a:lnTo>
                <a:lnTo>
                  <a:pt x="486688" y="1250214"/>
                </a:lnTo>
                <a:lnTo>
                  <a:pt x="406500" y="1241968"/>
                </a:lnTo>
                <a:lnTo>
                  <a:pt x="331549" y="1232822"/>
                </a:lnTo>
                <a:lnTo>
                  <a:pt x="262701" y="1222894"/>
                </a:lnTo>
                <a:lnTo>
                  <a:pt x="200679" y="1212284"/>
                </a:lnTo>
                <a:lnTo>
                  <a:pt x="146274" y="1201106"/>
                </a:lnTo>
                <a:lnTo>
                  <a:pt x="100304" y="1189494"/>
                </a:lnTo>
                <a:lnTo>
                  <a:pt x="63666" y="1177636"/>
                </a:lnTo>
                <a:lnTo>
                  <a:pt x="28122" y="1160034"/>
                </a:lnTo>
                <a:lnTo>
                  <a:pt x="19630" y="1151034"/>
                </a:lnTo>
                <a:lnTo>
                  <a:pt x="18552" y="1146411"/>
                </a:lnTo>
                <a:close/>
              </a:path>
              <a:path w="2099310" h="1294764">
                <a:moveTo>
                  <a:pt x="2063473" y="0"/>
                </a:moveTo>
                <a:lnTo>
                  <a:pt x="2022739" y="74824"/>
                </a:lnTo>
                <a:lnTo>
                  <a:pt x="2050918" y="75807"/>
                </a:lnTo>
                <a:lnTo>
                  <a:pt x="2048124" y="119155"/>
                </a:lnTo>
                <a:lnTo>
                  <a:pt x="2040961" y="178579"/>
                </a:lnTo>
                <a:lnTo>
                  <a:pt x="2031088" y="237666"/>
                </a:lnTo>
                <a:lnTo>
                  <a:pt x="2018598" y="296297"/>
                </a:lnTo>
                <a:lnTo>
                  <a:pt x="2003582" y="354352"/>
                </a:lnTo>
                <a:lnTo>
                  <a:pt x="1986136" y="411716"/>
                </a:lnTo>
                <a:lnTo>
                  <a:pt x="1966352" y="468268"/>
                </a:lnTo>
                <a:lnTo>
                  <a:pt x="1944323" y="523890"/>
                </a:lnTo>
                <a:lnTo>
                  <a:pt x="1920143" y="578462"/>
                </a:lnTo>
                <a:lnTo>
                  <a:pt x="1893908" y="631868"/>
                </a:lnTo>
                <a:lnTo>
                  <a:pt x="1865709" y="683986"/>
                </a:lnTo>
                <a:lnTo>
                  <a:pt x="1835643" y="734700"/>
                </a:lnTo>
                <a:lnTo>
                  <a:pt x="1803804" y="783890"/>
                </a:lnTo>
                <a:lnTo>
                  <a:pt x="1770287" y="831439"/>
                </a:lnTo>
                <a:lnTo>
                  <a:pt x="1735188" y="877229"/>
                </a:lnTo>
                <a:lnTo>
                  <a:pt x="1698602" y="921141"/>
                </a:lnTo>
                <a:lnTo>
                  <a:pt x="1660624" y="963056"/>
                </a:lnTo>
                <a:lnTo>
                  <a:pt x="1621352" y="1002858"/>
                </a:lnTo>
                <a:lnTo>
                  <a:pt x="1580881" y="1040428"/>
                </a:lnTo>
                <a:lnTo>
                  <a:pt x="1539306" y="1075650"/>
                </a:lnTo>
                <a:lnTo>
                  <a:pt x="1496727" y="1108409"/>
                </a:lnTo>
                <a:lnTo>
                  <a:pt x="1453238" y="1138588"/>
                </a:lnTo>
                <a:lnTo>
                  <a:pt x="1408937" y="1166070"/>
                </a:lnTo>
                <a:lnTo>
                  <a:pt x="1363920" y="1190743"/>
                </a:lnTo>
                <a:lnTo>
                  <a:pt x="1318285" y="1212490"/>
                </a:lnTo>
                <a:lnTo>
                  <a:pt x="1272127" y="1231202"/>
                </a:lnTo>
                <a:lnTo>
                  <a:pt x="1225459" y="1246788"/>
                </a:lnTo>
                <a:lnTo>
                  <a:pt x="1178620" y="1259071"/>
                </a:lnTo>
                <a:lnTo>
                  <a:pt x="1131454" y="1268006"/>
                </a:lnTo>
                <a:lnTo>
                  <a:pt x="1084136" y="1273459"/>
                </a:lnTo>
                <a:lnTo>
                  <a:pt x="1036452" y="1275316"/>
                </a:lnTo>
                <a:lnTo>
                  <a:pt x="1191625" y="1275316"/>
                </a:lnTo>
                <a:lnTo>
                  <a:pt x="1230365" y="1265195"/>
                </a:lnTo>
                <a:lnTo>
                  <a:pt x="1278156" y="1249273"/>
                </a:lnTo>
                <a:lnTo>
                  <a:pt x="1325436" y="1230148"/>
                </a:lnTo>
                <a:lnTo>
                  <a:pt x="1372111" y="1207942"/>
                </a:lnTo>
                <a:lnTo>
                  <a:pt x="1418088" y="1182778"/>
                </a:lnTo>
                <a:lnTo>
                  <a:pt x="1463276" y="1154777"/>
                </a:lnTo>
                <a:lnTo>
                  <a:pt x="1507584" y="1124063"/>
                </a:lnTo>
                <a:lnTo>
                  <a:pt x="1550919" y="1090752"/>
                </a:lnTo>
                <a:lnTo>
                  <a:pt x="1593192" y="1054964"/>
                </a:lnTo>
                <a:lnTo>
                  <a:pt x="1634310" y="1016821"/>
                </a:lnTo>
                <a:lnTo>
                  <a:pt x="1674183" y="976438"/>
                </a:lnTo>
                <a:lnTo>
                  <a:pt x="1712717" y="933933"/>
                </a:lnTo>
                <a:lnTo>
                  <a:pt x="1749823" y="889425"/>
                </a:lnTo>
                <a:lnTo>
                  <a:pt x="1785405" y="843031"/>
                </a:lnTo>
                <a:lnTo>
                  <a:pt x="1819373" y="794868"/>
                </a:lnTo>
                <a:lnTo>
                  <a:pt x="1851635" y="745053"/>
                </a:lnTo>
                <a:lnTo>
                  <a:pt x="1882094" y="693703"/>
                </a:lnTo>
                <a:lnTo>
                  <a:pt x="1910660" y="640934"/>
                </a:lnTo>
                <a:lnTo>
                  <a:pt x="1937240" y="586864"/>
                </a:lnTo>
                <a:lnTo>
                  <a:pt x="1961739" y="531609"/>
                </a:lnTo>
                <a:lnTo>
                  <a:pt x="1984063" y="475284"/>
                </a:lnTo>
                <a:lnTo>
                  <a:pt x="2004117" y="418010"/>
                </a:lnTo>
                <a:lnTo>
                  <a:pt x="2021808" y="359898"/>
                </a:lnTo>
                <a:lnTo>
                  <a:pt x="2037041" y="301070"/>
                </a:lnTo>
                <a:lnTo>
                  <a:pt x="2049719" y="241637"/>
                </a:lnTo>
                <a:lnTo>
                  <a:pt x="2059751" y="181721"/>
                </a:lnTo>
                <a:lnTo>
                  <a:pt x="2067037" y="121437"/>
                </a:lnTo>
                <a:lnTo>
                  <a:pt x="2069959" y="76471"/>
                </a:lnTo>
                <a:lnTo>
                  <a:pt x="2098432" y="76471"/>
                </a:lnTo>
                <a:lnTo>
                  <a:pt x="2063473" y="0"/>
                </a:lnTo>
                <a:close/>
              </a:path>
              <a:path w="2099310" h="1294764">
                <a:moveTo>
                  <a:pt x="2098432" y="76471"/>
                </a:moveTo>
                <a:lnTo>
                  <a:pt x="2069959" y="76471"/>
                </a:lnTo>
                <a:lnTo>
                  <a:pt x="2098893" y="77481"/>
                </a:lnTo>
                <a:lnTo>
                  <a:pt x="2098432" y="76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9527" y="3908860"/>
            <a:ext cx="619125" cy="675640"/>
          </a:xfrm>
          <a:custGeom>
            <a:avLst/>
            <a:gdLst/>
            <a:ahLst/>
            <a:cxnLst/>
            <a:rect l="l" t="t" r="r" b="b"/>
            <a:pathLst>
              <a:path w="619125" h="675639">
                <a:moveTo>
                  <a:pt x="591021" y="0"/>
                </a:moveTo>
                <a:lnTo>
                  <a:pt x="543494" y="70705"/>
                </a:lnTo>
                <a:lnTo>
                  <a:pt x="570941" y="74242"/>
                </a:lnTo>
                <a:lnTo>
                  <a:pt x="567663" y="90646"/>
                </a:lnTo>
                <a:lnTo>
                  <a:pt x="544542" y="148427"/>
                </a:lnTo>
                <a:lnTo>
                  <a:pt x="512251" y="201442"/>
                </a:lnTo>
                <a:lnTo>
                  <a:pt x="472528" y="247657"/>
                </a:lnTo>
                <a:lnTo>
                  <a:pt x="427166" y="285083"/>
                </a:lnTo>
                <a:lnTo>
                  <a:pt x="377996" y="311810"/>
                </a:lnTo>
                <a:lnTo>
                  <a:pt x="326813" y="326069"/>
                </a:lnTo>
                <a:lnTo>
                  <a:pt x="271095" y="330119"/>
                </a:lnTo>
                <a:lnTo>
                  <a:pt x="242947" y="336076"/>
                </a:lnTo>
                <a:lnTo>
                  <a:pt x="188550" y="358377"/>
                </a:lnTo>
                <a:lnTo>
                  <a:pt x="138011" y="392720"/>
                </a:lnTo>
                <a:lnTo>
                  <a:pt x="92907" y="437062"/>
                </a:lnTo>
                <a:lnTo>
                  <a:pt x="54852" y="489436"/>
                </a:lnTo>
                <a:lnTo>
                  <a:pt x="25514" y="547919"/>
                </a:lnTo>
                <a:lnTo>
                  <a:pt x="6629" y="610600"/>
                </a:lnTo>
                <a:lnTo>
                  <a:pt x="0" y="674512"/>
                </a:lnTo>
                <a:lnTo>
                  <a:pt x="19023" y="675516"/>
                </a:lnTo>
                <a:lnTo>
                  <a:pt x="20691" y="643916"/>
                </a:lnTo>
                <a:lnTo>
                  <a:pt x="25454" y="613520"/>
                </a:lnTo>
                <a:lnTo>
                  <a:pt x="43482" y="554250"/>
                </a:lnTo>
                <a:lnTo>
                  <a:pt x="71501" y="498694"/>
                </a:lnTo>
                <a:lnTo>
                  <a:pt x="107837" y="448894"/>
                </a:lnTo>
                <a:lnTo>
                  <a:pt x="150755" y="406880"/>
                </a:lnTo>
                <a:lnTo>
                  <a:pt x="198460" y="374646"/>
                </a:lnTo>
                <a:lnTo>
                  <a:pt x="249120" y="354098"/>
                </a:lnTo>
                <a:lnTo>
                  <a:pt x="328165" y="345071"/>
                </a:lnTo>
                <a:lnTo>
                  <a:pt x="356447" y="339250"/>
                </a:lnTo>
                <a:lnTo>
                  <a:pt x="411113" y="317107"/>
                </a:lnTo>
                <a:lnTo>
                  <a:pt x="461861" y="282835"/>
                </a:lnTo>
                <a:lnTo>
                  <a:pt x="507112" y="238546"/>
                </a:lnTo>
                <a:lnTo>
                  <a:pt x="545277" y="186239"/>
                </a:lnTo>
                <a:lnTo>
                  <a:pt x="574713" y="127852"/>
                </a:lnTo>
                <a:lnTo>
                  <a:pt x="589810" y="76673"/>
                </a:lnTo>
                <a:lnTo>
                  <a:pt x="617755" y="76673"/>
                </a:lnTo>
                <a:lnTo>
                  <a:pt x="591021" y="0"/>
                </a:lnTo>
                <a:close/>
              </a:path>
              <a:path w="619125" h="675639">
                <a:moveTo>
                  <a:pt x="617755" y="76673"/>
                </a:moveTo>
                <a:lnTo>
                  <a:pt x="589810" y="76673"/>
                </a:lnTo>
                <a:lnTo>
                  <a:pt x="619069" y="80444"/>
                </a:lnTo>
                <a:lnTo>
                  <a:pt x="617755" y="766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9622" y="3882070"/>
            <a:ext cx="3570604" cy="1517650"/>
          </a:xfrm>
          <a:custGeom>
            <a:avLst/>
            <a:gdLst/>
            <a:ahLst/>
            <a:cxnLst/>
            <a:rect l="l" t="t" r="r" b="b"/>
            <a:pathLst>
              <a:path w="3570604" h="1517650">
                <a:moveTo>
                  <a:pt x="18834" y="1147145"/>
                </a:moveTo>
                <a:lnTo>
                  <a:pt x="0" y="1150005"/>
                </a:lnTo>
                <a:lnTo>
                  <a:pt x="2685" y="1167688"/>
                </a:lnTo>
                <a:lnTo>
                  <a:pt x="2931" y="1168523"/>
                </a:lnTo>
                <a:lnTo>
                  <a:pt x="24584" y="1205010"/>
                </a:lnTo>
                <a:lnTo>
                  <a:pt x="64832" y="1239626"/>
                </a:lnTo>
                <a:lnTo>
                  <a:pt x="122233" y="1272927"/>
                </a:lnTo>
                <a:lnTo>
                  <a:pt x="156899" y="1289072"/>
                </a:lnTo>
                <a:lnTo>
                  <a:pt x="195360" y="1304891"/>
                </a:lnTo>
                <a:lnTo>
                  <a:pt x="237472" y="1320370"/>
                </a:lnTo>
                <a:lnTo>
                  <a:pt x="283087" y="1335491"/>
                </a:lnTo>
                <a:lnTo>
                  <a:pt x="332054" y="1350228"/>
                </a:lnTo>
                <a:lnTo>
                  <a:pt x="384220" y="1364556"/>
                </a:lnTo>
                <a:lnTo>
                  <a:pt x="439430" y="1378444"/>
                </a:lnTo>
                <a:lnTo>
                  <a:pt x="497525" y="1391864"/>
                </a:lnTo>
                <a:lnTo>
                  <a:pt x="558350" y="1404782"/>
                </a:lnTo>
                <a:lnTo>
                  <a:pt x="621744" y="1417170"/>
                </a:lnTo>
                <a:lnTo>
                  <a:pt x="687548" y="1428993"/>
                </a:lnTo>
                <a:lnTo>
                  <a:pt x="755605" y="1440223"/>
                </a:lnTo>
                <a:lnTo>
                  <a:pt x="825753" y="1450823"/>
                </a:lnTo>
                <a:lnTo>
                  <a:pt x="897832" y="1460765"/>
                </a:lnTo>
                <a:lnTo>
                  <a:pt x="971683" y="1470013"/>
                </a:lnTo>
                <a:lnTo>
                  <a:pt x="1047145" y="1478537"/>
                </a:lnTo>
                <a:lnTo>
                  <a:pt x="1124056" y="1486302"/>
                </a:lnTo>
                <a:lnTo>
                  <a:pt x="1281534" y="1499425"/>
                </a:lnTo>
                <a:lnTo>
                  <a:pt x="1442938" y="1509129"/>
                </a:lnTo>
                <a:lnTo>
                  <a:pt x="1606927" y="1515145"/>
                </a:lnTo>
                <a:lnTo>
                  <a:pt x="1772216" y="1517211"/>
                </a:lnTo>
                <a:lnTo>
                  <a:pt x="1855196" y="1515023"/>
                </a:lnTo>
                <a:lnTo>
                  <a:pt x="1938137" y="1508532"/>
                </a:lnTo>
                <a:lnTo>
                  <a:pt x="2018533" y="1498163"/>
                </a:lnTo>
                <a:lnTo>
                  <a:pt x="1772453" y="1498163"/>
                </a:lnTo>
                <a:lnTo>
                  <a:pt x="1607625" y="1496108"/>
                </a:lnTo>
                <a:lnTo>
                  <a:pt x="1444081" y="1490113"/>
                </a:lnTo>
                <a:lnTo>
                  <a:pt x="1283115" y="1480441"/>
                </a:lnTo>
                <a:lnTo>
                  <a:pt x="1125970" y="1467349"/>
                </a:lnTo>
                <a:lnTo>
                  <a:pt x="1049282" y="1459608"/>
                </a:lnTo>
                <a:lnTo>
                  <a:pt x="974050" y="1451112"/>
                </a:lnTo>
                <a:lnTo>
                  <a:pt x="900434" y="1441894"/>
                </a:lnTo>
                <a:lnTo>
                  <a:pt x="828599" y="1431988"/>
                </a:lnTo>
                <a:lnTo>
                  <a:pt x="758706" y="1421427"/>
                </a:lnTo>
                <a:lnTo>
                  <a:pt x="690917" y="1410244"/>
                </a:lnTo>
                <a:lnTo>
                  <a:pt x="625397" y="1398473"/>
                </a:lnTo>
                <a:lnTo>
                  <a:pt x="562307" y="1386147"/>
                </a:lnTo>
                <a:lnTo>
                  <a:pt x="501812" y="1373301"/>
                </a:lnTo>
                <a:lnTo>
                  <a:pt x="444076" y="1359969"/>
                </a:lnTo>
                <a:lnTo>
                  <a:pt x="389265" y="1346186"/>
                </a:lnTo>
                <a:lnTo>
                  <a:pt x="337543" y="1331986"/>
                </a:lnTo>
                <a:lnTo>
                  <a:pt x="289079" y="1317407"/>
                </a:lnTo>
                <a:lnTo>
                  <a:pt x="244041" y="1302489"/>
                </a:lnTo>
                <a:lnTo>
                  <a:pt x="202602" y="1287271"/>
                </a:lnTo>
                <a:lnTo>
                  <a:pt x="164935" y="1271800"/>
                </a:lnTo>
                <a:lnTo>
                  <a:pt x="101645" y="1240330"/>
                </a:lnTo>
                <a:lnTo>
                  <a:pt x="55658" y="1208733"/>
                </a:lnTo>
                <a:lnTo>
                  <a:pt x="27795" y="1177352"/>
                </a:lnTo>
                <a:lnTo>
                  <a:pt x="21193" y="1162683"/>
                </a:lnTo>
                <a:lnTo>
                  <a:pt x="18834" y="1147145"/>
                </a:lnTo>
                <a:close/>
              </a:path>
              <a:path w="3570604" h="1517650">
                <a:moveTo>
                  <a:pt x="3535251" y="0"/>
                </a:moveTo>
                <a:lnTo>
                  <a:pt x="3494040" y="74562"/>
                </a:lnTo>
                <a:lnTo>
                  <a:pt x="3521885" y="75712"/>
                </a:lnTo>
                <a:lnTo>
                  <a:pt x="3515757" y="139505"/>
                </a:lnTo>
                <a:lnTo>
                  <a:pt x="3503484" y="209134"/>
                </a:lnTo>
                <a:lnTo>
                  <a:pt x="3486561" y="278383"/>
                </a:lnTo>
                <a:lnTo>
                  <a:pt x="3465146" y="347117"/>
                </a:lnTo>
                <a:lnTo>
                  <a:pt x="3439393" y="415196"/>
                </a:lnTo>
                <a:lnTo>
                  <a:pt x="3409462" y="482479"/>
                </a:lnTo>
                <a:lnTo>
                  <a:pt x="3375510" y="548829"/>
                </a:lnTo>
                <a:lnTo>
                  <a:pt x="3337695" y="614103"/>
                </a:lnTo>
                <a:lnTo>
                  <a:pt x="3296178" y="678164"/>
                </a:lnTo>
                <a:lnTo>
                  <a:pt x="3251117" y="740869"/>
                </a:lnTo>
                <a:lnTo>
                  <a:pt x="3202674" y="802079"/>
                </a:lnTo>
                <a:lnTo>
                  <a:pt x="3151009" y="861655"/>
                </a:lnTo>
                <a:lnTo>
                  <a:pt x="3096285" y="919454"/>
                </a:lnTo>
                <a:lnTo>
                  <a:pt x="3038660" y="975340"/>
                </a:lnTo>
                <a:lnTo>
                  <a:pt x="2978299" y="1029171"/>
                </a:lnTo>
                <a:lnTo>
                  <a:pt x="2915362" y="1080809"/>
                </a:lnTo>
                <a:lnTo>
                  <a:pt x="2850011" y="1130113"/>
                </a:lnTo>
                <a:lnTo>
                  <a:pt x="2782409" y="1176947"/>
                </a:lnTo>
                <a:lnTo>
                  <a:pt x="2712719" y="1221171"/>
                </a:lnTo>
                <a:lnTo>
                  <a:pt x="2641102" y="1262645"/>
                </a:lnTo>
                <a:lnTo>
                  <a:pt x="2567721" y="1301234"/>
                </a:lnTo>
                <a:lnTo>
                  <a:pt x="2492738" y="1336798"/>
                </a:lnTo>
                <a:lnTo>
                  <a:pt x="2416315" y="1369200"/>
                </a:lnTo>
                <a:lnTo>
                  <a:pt x="2338615" y="1398303"/>
                </a:lnTo>
                <a:lnTo>
                  <a:pt x="2259803" y="1423969"/>
                </a:lnTo>
                <a:lnTo>
                  <a:pt x="2180037" y="1446063"/>
                </a:lnTo>
                <a:lnTo>
                  <a:pt x="2099482" y="1464447"/>
                </a:lnTo>
                <a:lnTo>
                  <a:pt x="2018299" y="1478984"/>
                </a:lnTo>
                <a:lnTo>
                  <a:pt x="1936648" y="1489541"/>
                </a:lnTo>
                <a:lnTo>
                  <a:pt x="1854692" y="1495979"/>
                </a:lnTo>
                <a:lnTo>
                  <a:pt x="1772453" y="1498163"/>
                </a:lnTo>
                <a:lnTo>
                  <a:pt x="2018533" y="1498163"/>
                </a:lnTo>
                <a:lnTo>
                  <a:pt x="2102837" y="1483199"/>
                </a:lnTo>
                <a:lnTo>
                  <a:pt x="2184274" y="1464636"/>
                </a:lnTo>
                <a:lnTo>
                  <a:pt x="2264886" y="1442328"/>
                </a:lnTo>
                <a:lnTo>
                  <a:pt x="2344513" y="1416418"/>
                </a:lnTo>
                <a:lnTo>
                  <a:pt x="2422996" y="1387040"/>
                </a:lnTo>
                <a:lnTo>
                  <a:pt x="2500172" y="1354338"/>
                </a:lnTo>
                <a:lnTo>
                  <a:pt x="2575882" y="1318446"/>
                </a:lnTo>
                <a:lnTo>
                  <a:pt x="2649967" y="1279507"/>
                </a:lnTo>
                <a:lnTo>
                  <a:pt x="2722265" y="1237656"/>
                </a:lnTo>
                <a:lnTo>
                  <a:pt x="2792615" y="1193032"/>
                </a:lnTo>
                <a:lnTo>
                  <a:pt x="2860859" y="1145773"/>
                </a:lnTo>
                <a:lnTo>
                  <a:pt x="2926834" y="1096017"/>
                </a:lnTo>
                <a:lnTo>
                  <a:pt x="2990381" y="1043899"/>
                </a:lnTo>
                <a:lnTo>
                  <a:pt x="3051338" y="989558"/>
                </a:lnTo>
                <a:lnTo>
                  <a:pt x="3109545" y="933131"/>
                </a:lnTo>
                <a:lnTo>
                  <a:pt x="3164842" y="874754"/>
                </a:lnTo>
                <a:lnTo>
                  <a:pt x="3217064" y="814562"/>
                </a:lnTo>
                <a:lnTo>
                  <a:pt x="3266053" y="752693"/>
                </a:lnTo>
                <a:lnTo>
                  <a:pt x="3311646" y="689283"/>
                </a:lnTo>
                <a:lnTo>
                  <a:pt x="3353679" y="624466"/>
                </a:lnTo>
                <a:lnTo>
                  <a:pt x="3391992" y="558380"/>
                </a:lnTo>
                <a:lnTo>
                  <a:pt x="3426419" y="491159"/>
                </a:lnTo>
                <a:lnTo>
                  <a:pt x="3456797" y="422941"/>
                </a:lnTo>
                <a:lnTo>
                  <a:pt x="3482962" y="353861"/>
                </a:lnTo>
                <a:lnTo>
                  <a:pt x="3504749" y="284054"/>
                </a:lnTo>
                <a:lnTo>
                  <a:pt x="3521989" y="213660"/>
                </a:lnTo>
                <a:lnTo>
                  <a:pt x="3534517" y="142817"/>
                </a:lnTo>
                <a:lnTo>
                  <a:pt x="3540937" y="76499"/>
                </a:lnTo>
                <a:lnTo>
                  <a:pt x="3569633" y="76499"/>
                </a:lnTo>
                <a:lnTo>
                  <a:pt x="3535251" y="0"/>
                </a:lnTo>
                <a:close/>
              </a:path>
              <a:path w="3570604" h="1517650">
                <a:moveTo>
                  <a:pt x="3569633" y="76499"/>
                </a:moveTo>
                <a:lnTo>
                  <a:pt x="3540937" y="76499"/>
                </a:lnTo>
                <a:lnTo>
                  <a:pt x="3570175" y="77706"/>
                </a:lnTo>
                <a:lnTo>
                  <a:pt x="3569633" y="7649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73393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40" h="681354">
                <a:moveTo>
                  <a:pt x="0" y="0"/>
                </a:moveTo>
                <a:lnTo>
                  <a:pt x="459248" y="0"/>
                </a:lnTo>
                <a:lnTo>
                  <a:pt x="459248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73393" y="3334379"/>
            <a:ext cx="459740" cy="681355"/>
          </a:xfrm>
          <a:custGeom>
            <a:avLst/>
            <a:gdLst/>
            <a:ahLst/>
            <a:cxnLst/>
            <a:rect l="l" t="t" r="r" b="b"/>
            <a:pathLst>
              <a:path w="459740" h="681354">
                <a:moveTo>
                  <a:pt x="0" y="0"/>
                </a:moveTo>
                <a:lnTo>
                  <a:pt x="459249" y="0"/>
                </a:lnTo>
                <a:lnTo>
                  <a:pt x="459249" y="681318"/>
                </a:lnTo>
                <a:lnTo>
                  <a:pt x="0" y="6813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303798" y="3572423"/>
            <a:ext cx="19812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575" spc="7" baseline="-18518" dirty="0">
                <a:latin typeface="Calibri"/>
                <a:cs typeface="Calibri"/>
              </a:rPr>
              <a:t>T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000920" y="3636939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0" y="28573"/>
                </a:moveTo>
                <a:lnTo>
                  <a:pt x="0" y="47623"/>
                </a:lnTo>
                <a:lnTo>
                  <a:pt x="196432" y="47625"/>
                </a:lnTo>
                <a:lnTo>
                  <a:pt x="196432" y="76200"/>
                </a:lnTo>
                <a:lnTo>
                  <a:pt x="272632" y="38100"/>
                </a:lnTo>
                <a:lnTo>
                  <a:pt x="253582" y="28575"/>
                </a:lnTo>
                <a:lnTo>
                  <a:pt x="0" y="28573"/>
                </a:lnTo>
                <a:close/>
              </a:path>
              <a:path w="273050" h="76200">
                <a:moveTo>
                  <a:pt x="196432" y="0"/>
                </a:moveTo>
                <a:lnTo>
                  <a:pt x="196432" y="28575"/>
                </a:lnTo>
                <a:lnTo>
                  <a:pt x="253582" y="28575"/>
                </a:lnTo>
                <a:lnTo>
                  <a:pt x="19643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81809" y="3649004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0" y="28573"/>
                </a:moveTo>
                <a:lnTo>
                  <a:pt x="0" y="47623"/>
                </a:lnTo>
                <a:lnTo>
                  <a:pt x="196528" y="47624"/>
                </a:lnTo>
                <a:lnTo>
                  <a:pt x="196528" y="76199"/>
                </a:lnTo>
                <a:lnTo>
                  <a:pt x="272728" y="38099"/>
                </a:lnTo>
                <a:lnTo>
                  <a:pt x="253678" y="28574"/>
                </a:lnTo>
                <a:lnTo>
                  <a:pt x="0" y="28573"/>
                </a:lnTo>
                <a:close/>
              </a:path>
              <a:path w="273050" h="76200">
                <a:moveTo>
                  <a:pt x="196528" y="0"/>
                </a:moveTo>
                <a:lnTo>
                  <a:pt x="196528" y="28574"/>
                </a:lnTo>
                <a:lnTo>
                  <a:pt x="253678" y="28574"/>
                </a:lnTo>
                <a:lnTo>
                  <a:pt x="19652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962181" y="2290801"/>
            <a:ext cx="408940" cy="6819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</a:t>
            </a:r>
            <a:r>
              <a:rPr sz="1575" spc="7" baseline="-18518" dirty="0">
                <a:latin typeface="Calibri"/>
                <a:cs typeface="Calibri"/>
              </a:rPr>
              <a:t>1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41853" y="2290786"/>
            <a:ext cx="408940" cy="681990"/>
          </a:xfrm>
          <a:prstGeom prst="rect">
            <a:avLst/>
          </a:prstGeom>
          <a:solidFill>
            <a:srgbClr val="CFE2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</a:t>
            </a:r>
            <a:r>
              <a:rPr sz="1575" spc="7" baseline="-18518" dirty="0">
                <a:latin typeface="Calibri"/>
                <a:cs typeface="Calibri"/>
              </a:rPr>
              <a:t>2</a:t>
            </a:r>
            <a:endParaRPr sz="1575" baseline="-18518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59670" y="2972057"/>
            <a:ext cx="76200" cy="398145"/>
          </a:xfrm>
          <a:custGeom>
            <a:avLst/>
            <a:gdLst/>
            <a:ahLst/>
            <a:cxnLst/>
            <a:rect l="l" t="t" r="r" b="b"/>
            <a:pathLst>
              <a:path w="76200" h="398145">
                <a:moveTo>
                  <a:pt x="47625" y="76246"/>
                </a:moveTo>
                <a:lnTo>
                  <a:pt x="28575" y="76246"/>
                </a:lnTo>
                <a:lnTo>
                  <a:pt x="30190" y="397944"/>
                </a:lnTo>
                <a:lnTo>
                  <a:pt x="49240" y="397847"/>
                </a:lnTo>
                <a:lnTo>
                  <a:pt x="47625" y="76246"/>
                </a:lnTo>
                <a:close/>
              </a:path>
              <a:path w="76200" h="398145">
                <a:moveTo>
                  <a:pt x="37716" y="0"/>
                </a:moveTo>
                <a:lnTo>
                  <a:pt x="0" y="76390"/>
                </a:lnTo>
                <a:lnTo>
                  <a:pt x="47625" y="76246"/>
                </a:lnTo>
                <a:lnTo>
                  <a:pt x="76198" y="76008"/>
                </a:lnTo>
                <a:lnTo>
                  <a:pt x="3771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40082" y="2972057"/>
            <a:ext cx="76200" cy="398145"/>
          </a:xfrm>
          <a:custGeom>
            <a:avLst/>
            <a:gdLst/>
            <a:ahLst/>
            <a:cxnLst/>
            <a:rect l="l" t="t" r="r" b="b"/>
            <a:pathLst>
              <a:path w="76200" h="398145">
                <a:moveTo>
                  <a:pt x="47622" y="76352"/>
                </a:moveTo>
                <a:lnTo>
                  <a:pt x="28569" y="76352"/>
                </a:lnTo>
                <a:lnTo>
                  <a:pt x="34066" y="398058"/>
                </a:lnTo>
                <a:lnTo>
                  <a:pt x="53113" y="397733"/>
                </a:lnTo>
                <a:lnTo>
                  <a:pt x="47622" y="76352"/>
                </a:lnTo>
                <a:close/>
              </a:path>
              <a:path w="76200" h="398145">
                <a:moveTo>
                  <a:pt x="36791" y="0"/>
                </a:moveTo>
                <a:lnTo>
                  <a:pt x="0" y="76840"/>
                </a:lnTo>
                <a:lnTo>
                  <a:pt x="28569" y="76352"/>
                </a:lnTo>
                <a:lnTo>
                  <a:pt x="47622" y="76352"/>
                </a:lnTo>
                <a:lnTo>
                  <a:pt x="47617" y="76026"/>
                </a:lnTo>
                <a:lnTo>
                  <a:pt x="76188" y="75538"/>
                </a:lnTo>
                <a:lnTo>
                  <a:pt x="367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091870" y="3493465"/>
            <a:ext cx="2362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26324" y="2041450"/>
            <a:ext cx="35363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30" dirty="0">
                <a:latin typeface="Calibri"/>
                <a:cs typeface="Calibri"/>
              </a:rPr>
              <a:t>Ma</a:t>
            </a:r>
            <a:r>
              <a:rPr sz="2500" b="1" spc="-65" dirty="0">
                <a:latin typeface="Calibri"/>
                <a:cs typeface="Calibri"/>
              </a:rPr>
              <a:t>n</a:t>
            </a:r>
            <a:r>
              <a:rPr sz="2500" b="1" spc="-15" dirty="0">
                <a:latin typeface="Calibri"/>
                <a:cs typeface="Calibri"/>
              </a:rPr>
              <a:t>y 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15" dirty="0">
                <a:latin typeface="Calibri"/>
                <a:cs typeface="Calibri"/>
              </a:rPr>
              <a:t>o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20" dirty="0">
                <a:latin typeface="Calibri"/>
                <a:cs typeface="Calibri"/>
              </a:rPr>
              <a:t>n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: 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qu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479921" y="841629"/>
            <a:ext cx="292925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</a:pPr>
            <a:r>
              <a:rPr sz="2500" b="1" spc="-25" dirty="0">
                <a:latin typeface="Calibri"/>
                <a:cs typeface="Calibri"/>
              </a:rPr>
              <a:t>On</a:t>
            </a:r>
            <a:r>
              <a:rPr sz="2500" b="1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15" dirty="0">
                <a:latin typeface="Calibri"/>
                <a:cs typeface="Calibri"/>
              </a:rPr>
              <a:t>o</a:t>
            </a:r>
            <a:r>
              <a:rPr sz="2500" b="1" spc="-10" dirty="0">
                <a:latin typeface="Calibri"/>
                <a:cs typeface="Calibri"/>
              </a:rPr>
              <a:t> m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65" dirty="0">
                <a:latin typeface="Calibri"/>
                <a:cs typeface="Calibri"/>
              </a:rPr>
              <a:t>n</a:t>
            </a:r>
            <a:r>
              <a:rPr sz="2500" b="1" spc="-2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du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utpu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qu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14345" y="3487290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48562" y="3369955"/>
            <a:ext cx="424180" cy="681355"/>
          </a:xfrm>
          <a:custGeom>
            <a:avLst/>
            <a:gdLst/>
            <a:ahLst/>
            <a:cxnLst/>
            <a:rect l="l" t="t" r="r" b="b"/>
            <a:pathLst>
              <a:path w="424179" h="681354">
                <a:moveTo>
                  <a:pt x="0" y="0"/>
                </a:moveTo>
                <a:lnTo>
                  <a:pt x="424172" y="0"/>
                </a:lnTo>
                <a:lnTo>
                  <a:pt x="424172" y="681319"/>
                </a:lnTo>
                <a:lnTo>
                  <a:pt x="0" y="68131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48562" y="3369955"/>
            <a:ext cx="424180" cy="681355"/>
          </a:xfrm>
          <a:custGeom>
            <a:avLst/>
            <a:gdLst/>
            <a:ahLst/>
            <a:cxnLst/>
            <a:rect l="l" t="t" r="r" b="b"/>
            <a:pathLst>
              <a:path w="424179" h="681354">
                <a:moveTo>
                  <a:pt x="0" y="0"/>
                </a:moveTo>
                <a:lnTo>
                  <a:pt x="424173" y="0"/>
                </a:lnTo>
                <a:lnTo>
                  <a:pt x="424173" y="681319"/>
                </a:lnTo>
                <a:lnTo>
                  <a:pt x="0" y="6813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060636" y="3607998"/>
            <a:ext cx="1327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66999" y="3707376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79238" y="3672576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09" h="76200">
                <a:moveTo>
                  <a:pt x="0" y="28573"/>
                </a:moveTo>
                <a:lnTo>
                  <a:pt x="0" y="47623"/>
                </a:lnTo>
                <a:lnTo>
                  <a:pt x="270499" y="47625"/>
                </a:lnTo>
                <a:lnTo>
                  <a:pt x="270499" y="76200"/>
                </a:lnTo>
                <a:lnTo>
                  <a:pt x="346699" y="38100"/>
                </a:lnTo>
                <a:lnTo>
                  <a:pt x="327650" y="28575"/>
                </a:lnTo>
                <a:lnTo>
                  <a:pt x="0" y="28573"/>
                </a:lnTo>
                <a:close/>
              </a:path>
              <a:path w="346709" h="76200">
                <a:moveTo>
                  <a:pt x="270501" y="0"/>
                </a:moveTo>
                <a:lnTo>
                  <a:pt x="270499" y="28575"/>
                </a:lnTo>
                <a:lnTo>
                  <a:pt x="327650" y="28575"/>
                </a:lnTo>
                <a:lnTo>
                  <a:pt x="27050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685646" y="3487290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414036" y="3369955"/>
            <a:ext cx="456565" cy="681355"/>
          </a:xfrm>
          <a:custGeom>
            <a:avLst/>
            <a:gdLst/>
            <a:ahLst/>
            <a:cxnLst/>
            <a:rect l="l" t="t" r="r" b="b"/>
            <a:pathLst>
              <a:path w="456565" h="681354">
                <a:moveTo>
                  <a:pt x="0" y="0"/>
                </a:moveTo>
                <a:lnTo>
                  <a:pt x="455987" y="0"/>
                </a:lnTo>
                <a:lnTo>
                  <a:pt x="455987" y="681319"/>
                </a:lnTo>
                <a:lnTo>
                  <a:pt x="0" y="681319"/>
                </a:lnTo>
                <a:lnTo>
                  <a:pt x="0" y="0"/>
                </a:lnTo>
                <a:close/>
              </a:path>
            </a:pathLst>
          </a:custGeom>
          <a:solidFill>
            <a:srgbClr val="D0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414036" y="3369955"/>
            <a:ext cx="456565" cy="681355"/>
          </a:xfrm>
          <a:custGeom>
            <a:avLst/>
            <a:gdLst/>
            <a:ahLst/>
            <a:cxnLst/>
            <a:rect l="l" t="t" r="r" b="b"/>
            <a:pathLst>
              <a:path w="456565" h="681354">
                <a:moveTo>
                  <a:pt x="0" y="0"/>
                </a:moveTo>
                <a:lnTo>
                  <a:pt x="455987" y="0"/>
                </a:lnTo>
                <a:lnTo>
                  <a:pt x="455987" y="681319"/>
                </a:lnTo>
                <a:lnTo>
                  <a:pt x="0" y="6813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542016" y="3607998"/>
            <a:ext cx="1327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648379" y="3707376"/>
            <a:ext cx="9461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372735" y="3672514"/>
            <a:ext cx="313055" cy="76200"/>
          </a:xfrm>
          <a:custGeom>
            <a:avLst/>
            <a:gdLst/>
            <a:ahLst/>
            <a:cxnLst/>
            <a:rect l="l" t="t" r="r" b="b"/>
            <a:pathLst>
              <a:path w="313054" h="76200">
                <a:moveTo>
                  <a:pt x="1" y="28573"/>
                </a:moveTo>
                <a:lnTo>
                  <a:pt x="0" y="47623"/>
                </a:lnTo>
                <a:lnTo>
                  <a:pt x="236618" y="47625"/>
                </a:lnTo>
                <a:lnTo>
                  <a:pt x="236618" y="76200"/>
                </a:lnTo>
                <a:lnTo>
                  <a:pt x="312818" y="38100"/>
                </a:lnTo>
                <a:lnTo>
                  <a:pt x="293768" y="28575"/>
                </a:lnTo>
                <a:lnTo>
                  <a:pt x="1" y="28573"/>
                </a:lnTo>
                <a:close/>
              </a:path>
              <a:path w="313054" h="76200">
                <a:moveTo>
                  <a:pt x="236618" y="0"/>
                </a:moveTo>
                <a:lnTo>
                  <a:pt x="236618" y="28575"/>
                </a:lnTo>
                <a:lnTo>
                  <a:pt x="293768" y="28575"/>
                </a:lnTo>
                <a:lnTo>
                  <a:pt x="23661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50540" y="3672576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09" h="76200">
                <a:moveTo>
                  <a:pt x="0" y="28573"/>
                </a:moveTo>
                <a:lnTo>
                  <a:pt x="0" y="47623"/>
                </a:lnTo>
                <a:lnTo>
                  <a:pt x="270499" y="47625"/>
                </a:lnTo>
                <a:lnTo>
                  <a:pt x="270499" y="76200"/>
                </a:lnTo>
                <a:lnTo>
                  <a:pt x="346699" y="38100"/>
                </a:lnTo>
                <a:lnTo>
                  <a:pt x="327649" y="28575"/>
                </a:lnTo>
                <a:lnTo>
                  <a:pt x="0" y="28573"/>
                </a:lnTo>
                <a:close/>
              </a:path>
              <a:path w="346709" h="76200">
                <a:moveTo>
                  <a:pt x="270499" y="0"/>
                </a:moveTo>
                <a:lnTo>
                  <a:pt x="270499" y="28575"/>
                </a:lnTo>
                <a:lnTo>
                  <a:pt x="327649" y="28575"/>
                </a:lnTo>
                <a:lnTo>
                  <a:pt x="2704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0156949" y="3487290"/>
            <a:ext cx="465455" cy="44704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22" baseline="-20833" dirty="0">
                <a:latin typeface="Calibri"/>
                <a:cs typeface="Calibri"/>
              </a:rPr>
              <a:t>W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870023" y="3672514"/>
            <a:ext cx="287655" cy="76200"/>
          </a:xfrm>
          <a:custGeom>
            <a:avLst/>
            <a:gdLst/>
            <a:ahLst/>
            <a:cxnLst/>
            <a:rect l="l" t="t" r="r" b="b"/>
            <a:pathLst>
              <a:path w="287654" h="76200">
                <a:moveTo>
                  <a:pt x="0" y="28573"/>
                </a:moveTo>
                <a:lnTo>
                  <a:pt x="0" y="47623"/>
                </a:lnTo>
                <a:lnTo>
                  <a:pt x="210877" y="47625"/>
                </a:lnTo>
                <a:lnTo>
                  <a:pt x="210877" y="76200"/>
                </a:lnTo>
                <a:lnTo>
                  <a:pt x="287077" y="38100"/>
                </a:lnTo>
                <a:lnTo>
                  <a:pt x="268027" y="28575"/>
                </a:lnTo>
                <a:lnTo>
                  <a:pt x="0" y="28573"/>
                </a:lnTo>
                <a:close/>
              </a:path>
              <a:path w="287654" h="76200">
                <a:moveTo>
                  <a:pt x="210877" y="0"/>
                </a:moveTo>
                <a:lnTo>
                  <a:pt x="210877" y="28575"/>
                </a:lnTo>
                <a:lnTo>
                  <a:pt x="268027" y="28575"/>
                </a:lnTo>
                <a:lnTo>
                  <a:pt x="21087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21843" y="3672576"/>
            <a:ext cx="346710" cy="76200"/>
          </a:xfrm>
          <a:custGeom>
            <a:avLst/>
            <a:gdLst/>
            <a:ahLst/>
            <a:cxnLst/>
            <a:rect l="l" t="t" r="r" b="b"/>
            <a:pathLst>
              <a:path w="346709" h="76200">
                <a:moveTo>
                  <a:pt x="0" y="28573"/>
                </a:moveTo>
                <a:lnTo>
                  <a:pt x="0" y="47623"/>
                </a:lnTo>
                <a:lnTo>
                  <a:pt x="270499" y="47625"/>
                </a:lnTo>
                <a:lnTo>
                  <a:pt x="270499" y="76200"/>
                </a:lnTo>
                <a:lnTo>
                  <a:pt x="346699" y="38100"/>
                </a:lnTo>
                <a:lnTo>
                  <a:pt x="327649" y="28575"/>
                </a:lnTo>
                <a:lnTo>
                  <a:pt x="0" y="28573"/>
                </a:lnTo>
                <a:close/>
              </a:path>
              <a:path w="346709" h="76200">
                <a:moveTo>
                  <a:pt x="270499" y="0"/>
                </a:moveTo>
                <a:lnTo>
                  <a:pt x="270499" y="28575"/>
                </a:lnTo>
                <a:lnTo>
                  <a:pt x="327649" y="28575"/>
                </a:lnTo>
                <a:lnTo>
                  <a:pt x="2704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15123" y="4619449"/>
            <a:ext cx="539750" cy="447040"/>
          </a:xfrm>
          <a:custGeom>
            <a:avLst/>
            <a:gdLst/>
            <a:ahLst/>
            <a:cxnLst/>
            <a:rect l="l" t="t" r="r" b="b"/>
            <a:pathLst>
              <a:path w="539750" h="447039">
                <a:moveTo>
                  <a:pt x="0" y="0"/>
                </a:moveTo>
                <a:lnTo>
                  <a:pt x="539415" y="0"/>
                </a:lnTo>
                <a:lnTo>
                  <a:pt x="539415" y="446770"/>
                </a:lnTo>
                <a:lnTo>
                  <a:pt x="0" y="44677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15123" y="4619449"/>
            <a:ext cx="539750" cy="447040"/>
          </a:xfrm>
          <a:custGeom>
            <a:avLst/>
            <a:gdLst/>
            <a:ahLst/>
            <a:cxnLst/>
            <a:rect l="l" t="t" r="r" b="b"/>
            <a:pathLst>
              <a:path w="539750" h="447039">
                <a:moveTo>
                  <a:pt x="0" y="0"/>
                </a:moveTo>
                <a:lnTo>
                  <a:pt x="539416" y="0"/>
                </a:lnTo>
                <a:lnTo>
                  <a:pt x="539416" y="446771"/>
                </a:lnTo>
                <a:lnTo>
                  <a:pt x="0" y="44677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524290" y="4730567"/>
            <a:ext cx="30607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638091" y="3917645"/>
            <a:ext cx="2099945" cy="1475740"/>
          </a:xfrm>
          <a:custGeom>
            <a:avLst/>
            <a:gdLst/>
            <a:ahLst/>
            <a:cxnLst/>
            <a:rect l="l" t="t" r="r" b="b"/>
            <a:pathLst>
              <a:path w="2099945" h="1475739">
                <a:moveTo>
                  <a:pt x="18956" y="1147626"/>
                </a:moveTo>
                <a:lnTo>
                  <a:pt x="0" y="1149523"/>
                </a:lnTo>
                <a:lnTo>
                  <a:pt x="1489" y="1164398"/>
                </a:lnTo>
                <a:lnTo>
                  <a:pt x="1664" y="1165584"/>
                </a:lnTo>
                <a:lnTo>
                  <a:pt x="24660" y="1213121"/>
                </a:lnTo>
                <a:lnTo>
                  <a:pt x="53679" y="1243693"/>
                </a:lnTo>
                <a:lnTo>
                  <a:pt x="92251" y="1272910"/>
                </a:lnTo>
                <a:lnTo>
                  <a:pt x="139622" y="1300843"/>
                </a:lnTo>
                <a:lnTo>
                  <a:pt x="195094" y="1327420"/>
                </a:lnTo>
                <a:lnTo>
                  <a:pt x="257967" y="1352491"/>
                </a:lnTo>
                <a:lnTo>
                  <a:pt x="327525" y="1375868"/>
                </a:lnTo>
                <a:lnTo>
                  <a:pt x="402943" y="1397313"/>
                </a:lnTo>
                <a:lnTo>
                  <a:pt x="483696" y="1416672"/>
                </a:lnTo>
                <a:lnTo>
                  <a:pt x="568933" y="1433682"/>
                </a:lnTo>
                <a:lnTo>
                  <a:pt x="657914" y="1448118"/>
                </a:lnTo>
                <a:lnTo>
                  <a:pt x="749895" y="1459751"/>
                </a:lnTo>
                <a:lnTo>
                  <a:pt x="844134" y="1468351"/>
                </a:lnTo>
                <a:lnTo>
                  <a:pt x="939882" y="1473683"/>
                </a:lnTo>
                <a:lnTo>
                  <a:pt x="1036396" y="1475519"/>
                </a:lnTo>
                <a:lnTo>
                  <a:pt x="1085127" y="1473385"/>
                </a:lnTo>
                <a:lnTo>
                  <a:pt x="1133977" y="1467029"/>
                </a:lnTo>
                <a:lnTo>
                  <a:pt x="1182596" y="1456583"/>
                </a:lnTo>
                <a:lnTo>
                  <a:pt x="1182971" y="1456471"/>
                </a:lnTo>
                <a:lnTo>
                  <a:pt x="1036756" y="1456471"/>
                </a:lnTo>
                <a:lnTo>
                  <a:pt x="940941" y="1454664"/>
                </a:lnTo>
                <a:lnTo>
                  <a:pt x="845864" y="1449379"/>
                </a:lnTo>
                <a:lnTo>
                  <a:pt x="752285" y="1440853"/>
                </a:lnTo>
                <a:lnTo>
                  <a:pt x="660963" y="1429315"/>
                </a:lnTo>
                <a:lnTo>
                  <a:pt x="572659" y="1415000"/>
                </a:lnTo>
                <a:lnTo>
                  <a:pt x="488134" y="1398146"/>
                </a:lnTo>
                <a:lnTo>
                  <a:pt x="408152" y="1378990"/>
                </a:lnTo>
                <a:lnTo>
                  <a:pt x="333367" y="1357736"/>
                </a:lnTo>
                <a:lnTo>
                  <a:pt x="264759" y="1334693"/>
                </a:lnTo>
                <a:lnTo>
                  <a:pt x="203005" y="1310090"/>
                </a:lnTo>
                <a:lnTo>
                  <a:pt x="148897" y="1284203"/>
                </a:lnTo>
                <a:lnTo>
                  <a:pt x="103237" y="1257346"/>
                </a:lnTo>
                <a:lnTo>
                  <a:pt x="66833" y="1229914"/>
                </a:lnTo>
                <a:lnTo>
                  <a:pt x="40435" y="1202442"/>
                </a:lnTo>
                <a:lnTo>
                  <a:pt x="20354" y="1161605"/>
                </a:lnTo>
                <a:lnTo>
                  <a:pt x="18956" y="1147626"/>
                </a:lnTo>
                <a:close/>
              </a:path>
              <a:path w="2099945" h="1475739">
                <a:moveTo>
                  <a:pt x="2063676" y="0"/>
                </a:moveTo>
                <a:lnTo>
                  <a:pt x="2023619" y="75189"/>
                </a:lnTo>
                <a:lnTo>
                  <a:pt x="2051778" y="75918"/>
                </a:lnTo>
                <a:lnTo>
                  <a:pt x="2048310" y="136255"/>
                </a:lnTo>
                <a:lnTo>
                  <a:pt x="2041133" y="204170"/>
                </a:lnTo>
                <a:lnTo>
                  <a:pt x="2031243" y="271692"/>
                </a:lnTo>
                <a:lnTo>
                  <a:pt x="2018732" y="338689"/>
                </a:lnTo>
                <a:lnTo>
                  <a:pt x="2003694" y="405024"/>
                </a:lnTo>
                <a:lnTo>
                  <a:pt x="1986222" y="470564"/>
                </a:lnTo>
                <a:lnTo>
                  <a:pt x="1966412" y="535170"/>
                </a:lnTo>
                <a:lnTo>
                  <a:pt x="1944354" y="598711"/>
                </a:lnTo>
                <a:lnTo>
                  <a:pt x="1920146" y="661047"/>
                </a:lnTo>
                <a:lnTo>
                  <a:pt x="1893881" y="722048"/>
                </a:lnTo>
                <a:lnTo>
                  <a:pt x="1865652" y="781575"/>
                </a:lnTo>
                <a:lnTo>
                  <a:pt x="1835556" y="839494"/>
                </a:lnTo>
                <a:lnTo>
                  <a:pt x="1803688" y="895671"/>
                </a:lnTo>
                <a:lnTo>
                  <a:pt x="1770142" y="949968"/>
                </a:lnTo>
                <a:lnTo>
                  <a:pt x="1735015" y="1002253"/>
                </a:lnTo>
                <a:lnTo>
                  <a:pt x="1698404" y="1052390"/>
                </a:lnTo>
                <a:lnTo>
                  <a:pt x="1660401" y="1100244"/>
                </a:lnTo>
                <a:lnTo>
                  <a:pt x="1621109" y="1145680"/>
                </a:lnTo>
                <a:lnTo>
                  <a:pt x="1580620" y="1188566"/>
                </a:lnTo>
                <a:lnTo>
                  <a:pt x="1539032" y="1228766"/>
                </a:lnTo>
                <a:lnTo>
                  <a:pt x="1496446" y="1266150"/>
                </a:lnTo>
                <a:lnTo>
                  <a:pt x="1452958" y="1300582"/>
                </a:lnTo>
                <a:lnTo>
                  <a:pt x="1408667" y="1331934"/>
                </a:lnTo>
                <a:lnTo>
                  <a:pt x="1363671" y="1360073"/>
                </a:lnTo>
                <a:lnTo>
                  <a:pt x="1318068" y="1384871"/>
                </a:lnTo>
                <a:lnTo>
                  <a:pt x="1271955" y="1406203"/>
                </a:lnTo>
                <a:lnTo>
                  <a:pt x="1225429" y="1423940"/>
                </a:lnTo>
                <a:lnTo>
                  <a:pt x="1178582" y="1437961"/>
                </a:lnTo>
                <a:lnTo>
                  <a:pt x="1131506" y="1448140"/>
                </a:lnTo>
                <a:lnTo>
                  <a:pt x="1084286" y="1454354"/>
                </a:lnTo>
                <a:lnTo>
                  <a:pt x="1036756" y="1456471"/>
                </a:lnTo>
                <a:lnTo>
                  <a:pt x="1182971" y="1456471"/>
                </a:lnTo>
                <a:lnTo>
                  <a:pt x="1230880" y="1442194"/>
                </a:lnTo>
                <a:lnTo>
                  <a:pt x="1278732" y="1424006"/>
                </a:lnTo>
                <a:lnTo>
                  <a:pt x="1326059" y="1402165"/>
                </a:lnTo>
                <a:lnTo>
                  <a:pt x="1372765" y="1376812"/>
                </a:lnTo>
                <a:lnTo>
                  <a:pt x="1418762" y="1348088"/>
                </a:lnTo>
                <a:lnTo>
                  <a:pt x="1463960" y="1316135"/>
                </a:lnTo>
                <a:lnTo>
                  <a:pt x="1508268" y="1281088"/>
                </a:lnTo>
                <a:lnTo>
                  <a:pt x="1551597" y="1243086"/>
                </a:lnTo>
                <a:lnTo>
                  <a:pt x="1593857" y="1202265"/>
                </a:lnTo>
                <a:lnTo>
                  <a:pt x="1634958" y="1158760"/>
                </a:lnTo>
                <a:lnTo>
                  <a:pt x="1674809" y="1112706"/>
                </a:lnTo>
                <a:lnTo>
                  <a:pt x="1713320" y="1064238"/>
                </a:lnTo>
                <a:lnTo>
                  <a:pt x="1750399" y="1013490"/>
                </a:lnTo>
                <a:lnTo>
                  <a:pt x="1785954" y="960593"/>
                </a:lnTo>
                <a:lnTo>
                  <a:pt x="1819893" y="905685"/>
                </a:lnTo>
                <a:lnTo>
                  <a:pt x="1852124" y="848895"/>
                </a:lnTo>
                <a:lnTo>
                  <a:pt x="1882555" y="790360"/>
                </a:lnTo>
                <a:lnTo>
                  <a:pt x="1911092" y="730211"/>
                </a:lnTo>
                <a:lnTo>
                  <a:pt x="1937642" y="668583"/>
                </a:lnTo>
                <a:lnTo>
                  <a:pt x="1962111" y="605608"/>
                </a:lnTo>
                <a:lnTo>
                  <a:pt x="1984408" y="541420"/>
                </a:lnTo>
                <a:lnTo>
                  <a:pt x="2004435" y="476149"/>
                </a:lnTo>
                <a:lnTo>
                  <a:pt x="2022101" y="409933"/>
                </a:lnTo>
                <a:lnTo>
                  <a:pt x="2037311" y="342902"/>
                </a:lnTo>
                <a:lnTo>
                  <a:pt x="2049969" y="275191"/>
                </a:lnTo>
                <a:lnTo>
                  <a:pt x="2059981" y="206932"/>
                </a:lnTo>
                <a:lnTo>
                  <a:pt x="2067255" y="138259"/>
                </a:lnTo>
                <a:lnTo>
                  <a:pt x="2070828" y="76410"/>
                </a:lnTo>
                <a:lnTo>
                  <a:pt x="2099443" y="76410"/>
                </a:lnTo>
                <a:lnTo>
                  <a:pt x="2063676" y="0"/>
                </a:lnTo>
                <a:close/>
              </a:path>
              <a:path w="2099945" h="1475739">
                <a:moveTo>
                  <a:pt x="2099443" y="76410"/>
                </a:moveTo>
                <a:lnTo>
                  <a:pt x="2070828" y="76410"/>
                </a:lnTo>
                <a:lnTo>
                  <a:pt x="2099793" y="77158"/>
                </a:lnTo>
                <a:lnTo>
                  <a:pt x="2099443" y="7641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38057" y="3944435"/>
            <a:ext cx="619125" cy="675640"/>
          </a:xfrm>
          <a:custGeom>
            <a:avLst/>
            <a:gdLst/>
            <a:ahLst/>
            <a:cxnLst/>
            <a:rect l="l" t="t" r="r" b="b"/>
            <a:pathLst>
              <a:path w="619125" h="675639">
                <a:moveTo>
                  <a:pt x="591021" y="0"/>
                </a:moveTo>
                <a:lnTo>
                  <a:pt x="543495" y="70705"/>
                </a:lnTo>
                <a:lnTo>
                  <a:pt x="570941" y="74242"/>
                </a:lnTo>
                <a:lnTo>
                  <a:pt x="567663" y="90646"/>
                </a:lnTo>
                <a:lnTo>
                  <a:pt x="544542" y="148427"/>
                </a:lnTo>
                <a:lnTo>
                  <a:pt x="512251" y="201442"/>
                </a:lnTo>
                <a:lnTo>
                  <a:pt x="472528" y="247657"/>
                </a:lnTo>
                <a:lnTo>
                  <a:pt x="427165" y="285083"/>
                </a:lnTo>
                <a:lnTo>
                  <a:pt x="377996" y="311810"/>
                </a:lnTo>
                <a:lnTo>
                  <a:pt x="326814" y="326069"/>
                </a:lnTo>
                <a:lnTo>
                  <a:pt x="271095" y="330119"/>
                </a:lnTo>
                <a:lnTo>
                  <a:pt x="242947" y="336077"/>
                </a:lnTo>
                <a:lnTo>
                  <a:pt x="188550" y="358377"/>
                </a:lnTo>
                <a:lnTo>
                  <a:pt x="138010" y="392722"/>
                </a:lnTo>
                <a:lnTo>
                  <a:pt x="92906" y="437062"/>
                </a:lnTo>
                <a:lnTo>
                  <a:pt x="54851" y="489437"/>
                </a:lnTo>
                <a:lnTo>
                  <a:pt x="25514" y="547921"/>
                </a:lnTo>
                <a:lnTo>
                  <a:pt x="6629" y="610602"/>
                </a:lnTo>
                <a:lnTo>
                  <a:pt x="0" y="674512"/>
                </a:lnTo>
                <a:lnTo>
                  <a:pt x="19023" y="675516"/>
                </a:lnTo>
                <a:lnTo>
                  <a:pt x="20690" y="643916"/>
                </a:lnTo>
                <a:lnTo>
                  <a:pt x="25454" y="613521"/>
                </a:lnTo>
                <a:lnTo>
                  <a:pt x="43482" y="554252"/>
                </a:lnTo>
                <a:lnTo>
                  <a:pt x="71500" y="498694"/>
                </a:lnTo>
                <a:lnTo>
                  <a:pt x="107838" y="448894"/>
                </a:lnTo>
                <a:lnTo>
                  <a:pt x="150755" y="406881"/>
                </a:lnTo>
                <a:lnTo>
                  <a:pt x="198460" y="374646"/>
                </a:lnTo>
                <a:lnTo>
                  <a:pt x="249120" y="354098"/>
                </a:lnTo>
                <a:lnTo>
                  <a:pt x="328165" y="345071"/>
                </a:lnTo>
                <a:lnTo>
                  <a:pt x="356447" y="339250"/>
                </a:lnTo>
                <a:lnTo>
                  <a:pt x="411112" y="317107"/>
                </a:lnTo>
                <a:lnTo>
                  <a:pt x="461860" y="282836"/>
                </a:lnTo>
                <a:lnTo>
                  <a:pt x="507112" y="238547"/>
                </a:lnTo>
                <a:lnTo>
                  <a:pt x="545277" y="186239"/>
                </a:lnTo>
                <a:lnTo>
                  <a:pt x="574714" y="127852"/>
                </a:lnTo>
                <a:lnTo>
                  <a:pt x="589810" y="76673"/>
                </a:lnTo>
                <a:lnTo>
                  <a:pt x="617755" y="76673"/>
                </a:lnTo>
                <a:lnTo>
                  <a:pt x="591021" y="0"/>
                </a:lnTo>
                <a:close/>
              </a:path>
              <a:path w="619125" h="675639">
                <a:moveTo>
                  <a:pt x="617755" y="76673"/>
                </a:moveTo>
                <a:lnTo>
                  <a:pt x="589810" y="76673"/>
                </a:lnTo>
                <a:lnTo>
                  <a:pt x="619070" y="80444"/>
                </a:lnTo>
                <a:lnTo>
                  <a:pt x="617755" y="766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38065" y="3917645"/>
            <a:ext cx="3571875" cy="1993264"/>
          </a:xfrm>
          <a:custGeom>
            <a:avLst/>
            <a:gdLst/>
            <a:ahLst/>
            <a:cxnLst/>
            <a:rect l="l" t="t" r="r" b="b"/>
            <a:pathLst>
              <a:path w="3571875" h="1993264">
                <a:moveTo>
                  <a:pt x="19009" y="1147955"/>
                </a:moveTo>
                <a:lnTo>
                  <a:pt x="0" y="1149197"/>
                </a:lnTo>
                <a:lnTo>
                  <a:pt x="2555" y="1188325"/>
                </a:lnTo>
                <a:lnTo>
                  <a:pt x="10266" y="1228566"/>
                </a:lnTo>
                <a:lnTo>
                  <a:pt x="22945" y="1268548"/>
                </a:lnTo>
                <a:lnTo>
                  <a:pt x="40388" y="1308172"/>
                </a:lnTo>
                <a:lnTo>
                  <a:pt x="62401" y="1347360"/>
                </a:lnTo>
                <a:lnTo>
                  <a:pt x="88795" y="1386043"/>
                </a:lnTo>
                <a:lnTo>
                  <a:pt x="119390" y="1424158"/>
                </a:lnTo>
                <a:lnTo>
                  <a:pt x="154010" y="1461644"/>
                </a:lnTo>
                <a:lnTo>
                  <a:pt x="192487" y="1498441"/>
                </a:lnTo>
                <a:lnTo>
                  <a:pt x="234657" y="1534485"/>
                </a:lnTo>
                <a:lnTo>
                  <a:pt x="280357" y="1569711"/>
                </a:lnTo>
                <a:lnTo>
                  <a:pt x="329426" y="1604053"/>
                </a:lnTo>
                <a:lnTo>
                  <a:pt x="381704" y="1637442"/>
                </a:lnTo>
                <a:lnTo>
                  <a:pt x="437032" y="1669807"/>
                </a:lnTo>
                <a:lnTo>
                  <a:pt x="495250" y="1701077"/>
                </a:lnTo>
                <a:lnTo>
                  <a:pt x="556199" y="1731181"/>
                </a:lnTo>
                <a:lnTo>
                  <a:pt x="619718" y="1760043"/>
                </a:lnTo>
                <a:lnTo>
                  <a:pt x="685648" y="1787592"/>
                </a:lnTo>
                <a:lnTo>
                  <a:pt x="753831" y="1813751"/>
                </a:lnTo>
                <a:lnTo>
                  <a:pt x="824106" y="1838448"/>
                </a:lnTo>
                <a:lnTo>
                  <a:pt x="896312" y="1861606"/>
                </a:lnTo>
                <a:lnTo>
                  <a:pt x="970291" y="1883149"/>
                </a:lnTo>
                <a:lnTo>
                  <a:pt x="1045881" y="1903004"/>
                </a:lnTo>
                <a:lnTo>
                  <a:pt x="1122923" y="1921093"/>
                </a:lnTo>
                <a:lnTo>
                  <a:pt x="1201257" y="1937340"/>
                </a:lnTo>
                <a:lnTo>
                  <a:pt x="1280721" y="1951670"/>
                </a:lnTo>
                <a:lnTo>
                  <a:pt x="1361156" y="1964006"/>
                </a:lnTo>
                <a:lnTo>
                  <a:pt x="1442402" y="1974273"/>
                </a:lnTo>
                <a:lnTo>
                  <a:pt x="1524298" y="1982392"/>
                </a:lnTo>
                <a:lnTo>
                  <a:pt x="1606683" y="1988287"/>
                </a:lnTo>
                <a:lnTo>
                  <a:pt x="1689398" y="1991883"/>
                </a:lnTo>
                <a:lnTo>
                  <a:pt x="1772282" y="1993101"/>
                </a:lnTo>
                <a:lnTo>
                  <a:pt x="1855363" y="1990221"/>
                </a:lnTo>
                <a:lnTo>
                  <a:pt x="1938456" y="1981672"/>
                </a:lnTo>
                <a:lnTo>
                  <a:pt x="1983363" y="1974053"/>
                </a:lnTo>
                <a:lnTo>
                  <a:pt x="1772561" y="1974053"/>
                </a:lnTo>
                <a:lnTo>
                  <a:pt x="1690225" y="1972851"/>
                </a:lnTo>
                <a:lnTo>
                  <a:pt x="1608043" y="1969286"/>
                </a:lnTo>
                <a:lnTo>
                  <a:pt x="1526176" y="1963435"/>
                </a:lnTo>
                <a:lnTo>
                  <a:pt x="1444790" y="1955373"/>
                </a:lnTo>
                <a:lnTo>
                  <a:pt x="1364043" y="1945176"/>
                </a:lnTo>
                <a:lnTo>
                  <a:pt x="1284102" y="1932922"/>
                </a:lnTo>
                <a:lnTo>
                  <a:pt x="1205125" y="1918687"/>
                </a:lnTo>
                <a:lnTo>
                  <a:pt x="1127277" y="1902547"/>
                </a:lnTo>
                <a:lnTo>
                  <a:pt x="1050720" y="1884579"/>
                </a:lnTo>
                <a:lnTo>
                  <a:pt x="975616" y="1864859"/>
                </a:lnTo>
                <a:lnTo>
                  <a:pt x="902129" y="1843465"/>
                </a:lnTo>
                <a:lnTo>
                  <a:pt x="830421" y="1820475"/>
                </a:lnTo>
                <a:lnTo>
                  <a:pt x="760655" y="1795965"/>
                </a:lnTo>
                <a:lnTo>
                  <a:pt x="692992" y="1770014"/>
                </a:lnTo>
                <a:lnTo>
                  <a:pt x="627597" y="1742699"/>
                </a:lnTo>
                <a:lnTo>
                  <a:pt x="564633" y="1714100"/>
                </a:lnTo>
                <a:lnTo>
                  <a:pt x="504262" y="1684294"/>
                </a:lnTo>
                <a:lnTo>
                  <a:pt x="446648" y="1653363"/>
                </a:lnTo>
                <a:lnTo>
                  <a:pt x="391956" y="1621386"/>
                </a:lnTo>
                <a:lnTo>
                  <a:pt x="340347" y="1588444"/>
                </a:lnTo>
                <a:lnTo>
                  <a:pt x="291984" y="1554620"/>
                </a:lnTo>
                <a:lnTo>
                  <a:pt x="247031" y="1520000"/>
                </a:lnTo>
                <a:lnTo>
                  <a:pt x="205649" y="1484669"/>
                </a:lnTo>
                <a:lnTo>
                  <a:pt x="167999" y="1448714"/>
                </a:lnTo>
                <a:lnTo>
                  <a:pt x="134240" y="1412224"/>
                </a:lnTo>
                <a:lnTo>
                  <a:pt x="104523" y="1375294"/>
                </a:lnTo>
                <a:lnTo>
                  <a:pt x="79001" y="1338014"/>
                </a:lnTo>
                <a:lnTo>
                  <a:pt x="57814" y="1300474"/>
                </a:lnTo>
                <a:lnTo>
                  <a:pt x="41094" y="1262762"/>
                </a:lnTo>
                <a:lnTo>
                  <a:pt x="28969" y="1224945"/>
                </a:lnTo>
                <a:lnTo>
                  <a:pt x="21564" y="1187084"/>
                </a:lnTo>
                <a:lnTo>
                  <a:pt x="19009" y="1147955"/>
                </a:lnTo>
                <a:close/>
              </a:path>
              <a:path w="3571875" h="1993264">
                <a:moveTo>
                  <a:pt x="3535339" y="0"/>
                </a:moveTo>
                <a:lnTo>
                  <a:pt x="3495159" y="75124"/>
                </a:lnTo>
                <a:lnTo>
                  <a:pt x="3523729" y="75910"/>
                </a:lnTo>
                <a:lnTo>
                  <a:pt x="3523289" y="92176"/>
                </a:lnTo>
                <a:lnTo>
                  <a:pt x="3515784" y="184452"/>
                </a:lnTo>
                <a:lnTo>
                  <a:pt x="3503458" y="276382"/>
                </a:lnTo>
                <a:lnTo>
                  <a:pt x="3486473" y="367788"/>
                </a:lnTo>
                <a:lnTo>
                  <a:pt x="3464987" y="458485"/>
                </a:lnTo>
                <a:lnTo>
                  <a:pt x="3439159" y="548292"/>
                </a:lnTo>
                <a:lnTo>
                  <a:pt x="3409151" y="637026"/>
                </a:lnTo>
                <a:lnTo>
                  <a:pt x="3375121" y="724505"/>
                </a:lnTo>
                <a:lnTo>
                  <a:pt x="3337231" y="810548"/>
                </a:lnTo>
                <a:lnTo>
                  <a:pt x="3295639" y="894969"/>
                </a:lnTo>
                <a:lnTo>
                  <a:pt x="3250511" y="977587"/>
                </a:lnTo>
                <a:lnTo>
                  <a:pt x="3202005" y="1058218"/>
                </a:lnTo>
                <a:lnTo>
                  <a:pt x="3150283" y="1136683"/>
                </a:lnTo>
                <a:lnTo>
                  <a:pt x="3095506" y="1212795"/>
                </a:lnTo>
                <a:lnTo>
                  <a:pt x="3037838" y="1286374"/>
                </a:lnTo>
                <a:lnTo>
                  <a:pt x="2977440" y="1357236"/>
                </a:lnTo>
                <a:lnTo>
                  <a:pt x="2914476" y="1425201"/>
                </a:lnTo>
                <a:lnTo>
                  <a:pt x="2849106" y="1490087"/>
                </a:lnTo>
                <a:lnTo>
                  <a:pt x="2781496" y="1551711"/>
                </a:lnTo>
                <a:lnTo>
                  <a:pt x="2711808" y="1609891"/>
                </a:lnTo>
                <a:lnTo>
                  <a:pt x="2640204" y="1664448"/>
                </a:lnTo>
                <a:lnTo>
                  <a:pt x="2566847" y="1715200"/>
                </a:lnTo>
                <a:lnTo>
                  <a:pt x="2491903" y="1761967"/>
                </a:lnTo>
                <a:lnTo>
                  <a:pt x="2415533" y="1804569"/>
                </a:lnTo>
                <a:lnTo>
                  <a:pt x="2337902" y="1842828"/>
                </a:lnTo>
                <a:lnTo>
                  <a:pt x="2259172" y="1876563"/>
                </a:lnTo>
                <a:lnTo>
                  <a:pt x="2179505" y="1905597"/>
                </a:lnTo>
                <a:lnTo>
                  <a:pt x="2099064" y="1929753"/>
                </a:lnTo>
                <a:lnTo>
                  <a:pt x="2018010" y="1948853"/>
                </a:lnTo>
                <a:lnTo>
                  <a:pt x="1936502" y="1962722"/>
                </a:lnTo>
                <a:lnTo>
                  <a:pt x="1854700" y="1971183"/>
                </a:lnTo>
                <a:lnTo>
                  <a:pt x="1772561" y="1974053"/>
                </a:lnTo>
                <a:lnTo>
                  <a:pt x="1983363" y="1974053"/>
                </a:lnTo>
                <a:lnTo>
                  <a:pt x="2021201" y="1967634"/>
                </a:lnTo>
                <a:lnTo>
                  <a:pt x="2103429" y="1948296"/>
                </a:lnTo>
                <a:lnTo>
                  <a:pt x="2184980" y="1923843"/>
                </a:lnTo>
                <a:lnTo>
                  <a:pt x="2265691" y="1894462"/>
                </a:lnTo>
                <a:lnTo>
                  <a:pt x="2345401" y="1860339"/>
                </a:lnTo>
                <a:lnTo>
                  <a:pt x="2423952" y="1821658"/>
                </a:lnTo>
                <a:lnTo>
                  <a:pt x="2501181" y="1778605"/>
                </a:lnTo>
                <a:lnTo>
                  <a:pt x="2576930" y="1731363"/>
                </a:lnTo>
                <a:lnTo>
                  <a:pt x="2651041" y="1680116"/>
                </a:lnTo>
                <a:lnTo>
                  <a:pt x="2723351" y="1625046"/>
                </a:lnTo>
                <a:lnTo>
                  <a:pt x="2793704" y="1566335"/>
                </a:lnTo>
                <a:lnTo>
                  <a:pt x="2861938" y="1504167"/>
                </a:lnTo>
                <a:lnTo>
                  <a:pt x="2927894" y="1438723"/>
                </a:lnTo>
                <a:lnTo>
                  <a:pt x="2991413" y="1370183"/>
                </a:lnTo>
                <a:lnTo>
                  <a:pt x="3052335" y="1298732"/>
                </a:lnTo>
                <a:lnTo>
                  <a:pt x="3110499" y="1224547"/>
                </a:lnTo>
                <a:lnTo>
                  <a:pt x="3165744" y="1147812"/>
                </a:lnTo>
                <a:lnTo>
                  <a:pt x="3217909" y="1068705"/>
                </a:lnTo>
                <a:lnTo>
                  <a:pt x="3266834" y="987408"/>
                </a:lnTo>
                <a:lnTo>
                  <a:pt x="3312358" y="904102"/>
                </a:lnTo>
                <a:lnTo>
                  <a:pt x="3354318" y="818968"/>
                </a:lnTo>
                <a:lnTo>
                  <a:pt x="3392554" y="732185"/>
                </a:lnTo>
                <a:lnTo>
                  <a:pt x="3426905" y="643934"/>
                </a:lnTo>
                <a:lnTo>
                  <a:pt x="3457205" y="554396"/>
                </a:lnTo>
                <a:lnTo>
                  <a:pt x="3483295" y="463751"/>
                </a:lnTo>
                <a:lnTo>
                  <a:pt x="3505010" y="372181"/>
                </a:lnTo>
                <a:lnTo>
                  <a:pt x="3522188" y="279864"/>
                </a:lnTo>
                <a:lnTo>
                  <a:pt x="3534665" y="186985"/>
                </a:lnTo>
                <a:lnTo>
                  <a:pt x="3542277" y="93723"/>
                </a:lnTo>
                <a:lnTo>
                  <a:pt x="3542760" y="76433"/>
                </a:lnTo>
                <a:lnTo>
                  <a:pt x="3570964" y="76433"/>
                </a:lnTo>
                <a:lnTo>
                  <a:pt x="3535339" y="0"/>
                </a:lnTo>
                <a:close/>
              </a:path>
              <a:path w="3571875" h="1993264">
                <a:moveTo>
                  <a:pt x="3570964" y="76433"/>
                </a:moveTo>
                <a:lnTo>
                  <a:pt x="3542760" y="76433"/>
                </a:lnTo>
                <a:lnTo>
                  <a:pt x="3571330" y="77218"/>
                </a:lnTo>
                <a:lnTo>
                  <a:pt x="3570964" y="7643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9168" y="6205879"/>
            <a:ext cx="461645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ut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k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spc="5" dirty="0">
                <a:latin typeface="Calibri"/>
                <a:cs typeface="Calibri"/>
              </a:rPr>
              <a:t>qu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to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spc="5" dirty="0">
                <a:latin typeface="Calibri"/>
                <a:cs typeface="Calibri"/>
              </a:rPr>
              <a:t>qu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arn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PS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3</a:t>
            </a:r>
            <a:r>
              <a:rPr spc="-20" dirty="0"/>
              <a:t>9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4662534"/>
            <a:ext cx="6241685" cy="147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46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3123445"/>
            <a:ext cx="6241685" cy="30114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028" y="3374679"/>
            <a:ext cx="4867169" cy="47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266" y="3369917"/>
            <a:ext cx="4876800" cy="480059"/>
          </a:xfrm>
          <a:custGeom>
            <a:avLst/>
            <a:gdLst/>
            <a:ahLst/>
            <a:cxnLst/>
            <a:rect l="l" t="t" r="r" b="b"/>
            <a:pathLst>
              <a:path w="4876800" h="480060">
                <a:moveTo>
                  <a:pt x="0" y="0"/>
                </a:moveTo>
                <a:lnTo>
                  <a:pt x="4876694" y="0"/>
                </a:lnTo>
                <a:lnTo>
                  <a:pt x="4876694" y="479529"/>
                </a:lnTo>
                <a:lnTo>
                  <a:pt x="0" y="479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47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1118045"/>
            <a:ext cx="6241685" cy="501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028" y="3374679"/>
            <a:ext cx="4867169" cy="47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266" y="3369917"/>
            <a:ext cx="4876800" cy="480059"/>
          </a:xfrm>
          <a:custGeom>
            <a:avLst/>
            <a:gdLst/>
            <a:ahLst/>
            <a:cxnLst/>
            <a:rect l="l" t="t" r="r" b="b"/>
            <a:pathLst>
              <a:path w="4876800" h="480060">
                <a:moveTo>
                  <a:pt x="0" y="0"/>
                </a:moveTo>
                <a:lnTo>
                  <a:pt x="4876694" y="0"/>
                </a:lnTo>
                <a:lnTo>
                  <a:pt x="4876694" y="479529"/>
                </a:lnTo>
                <a:lnTo>
                  <a:pt x="0" y="479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48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1118045"/>
            <a:ext cx="6241685" cy="501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028" y="3374679"/>
            <a:ext cx="4867169" cy="47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266" y="3369917"/>
            <a:ext cx="4876800" cy="480059"/>
          </a:xfrm>
          <a:custGeom>
            <a:avLst/>
            <a:gdLst/>
            <a:ahLst/>
            <a:cxnLst/>
            <a:rect l="l" t="t" r="r" b="b"/>
            <a:pathLst>
              <a:path w="4876800" h="480060">
                <a:moveTo>
                  <a:pt x="0" y="0"/>
                </a:moveTo>
                <a:lnTo>
                  <a:pt x="4876694" y="0"/>
                </a:lnTo>
                <a:lnTo>
                  <a:pt x="4876694" y="479529"/>
                </a:lnTo>
                <a:lnTo>
                  <a:pt x="0" y="479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10272" y="1249377"/>
            <a:ext cx="742950" cy="4771390"/>
          </a:xfrm>
          <a:custGeom>
            <a:avLst/>
            <a:gdLst/>
            <a:ahLst/>
            <a:cxnLst/>
            <a:rect l="l" t="t" r="r" b="b"/>
            <a:pathLst>
              <a:path w="742950" h="4771390">
                <a:moveTo>
                  <a:pt x="45267" y="0"/>
                </a:moveTo>
                <a:lnTo>
                  <a:pt x="742384" y="0"/>
                </a:lnTo>
                <a:lnTo>
                  <a:pt x="742384" y="4771176"/>
                </a:lnTo>
                <a:lnTo>
                  <a:pt x="0" y="4771176"/>
                </a:lnTo>
                <a:lnTo>
                  <a:pt x="45267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89014" y="397181"/>
            <a:ext cx="31146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“h</a:t>
            </a:r>
            <a:r>
              <a:rPr sz="2800" spc="-270" dirty="0">
                <a:latin typeface="Calibri"/>
                <a:cs typeface="Calibri"/>
              </a:rPr>
              <a:t>”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14" dirty="0">
                <a:latin typeface="Calibri"/>
                <a:cs typeface="Calibri"/>
              </a:rPr>
              <a:t>“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49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2572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1118045"/>
            <a:ext cx="6241685" cy="501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028" y="3374679"/>
            <a:ext cx="4867169" cy="47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266" y="3369917"/>
            <a:ext cx="4876800" cy="480059"/>
          </a:xfrm>
          <a:custGeom>
            <a:avLst/>
            <a:gdLst/>
            <a:ahLst/>
            <a:cxnLst/>
            <a:rect l="l" t="t" r="r" b="b"/>
            <a:pathLst>
              <a:path w="4876800" h="480060">
                <a:moveTo>
                  <a:pt x="0" y="0"/>
                </a:moveTo>
                <a:lnTo>
                  <a:pt x="4876694" y="0"/>
                </a:lnTo>
                <a:lnTo>
                  <a:pt x="4876694" y="479529"/>
                </a:lnTo>
                <a:lnTo>
                  <a:pt x="0" y="479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9014" y="397181"/>
            <a:ext cx="32105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70" dirty="0">
                <a:latin typeface="Calibri"/>
                <a:cs typeface="Calibri"/>
              </a:rPr>
              <a:t>”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“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56584" y="1184031"/>
            <a:ext cx="2016760" cy="4853940"/>
          </a:xfrm>
          <a:custGeom>
            <a:avLst/>
            <a:gdLst/>
            <a:ahLst/>
            <a:cxnLst/>
            <a:rect l="l" t="t" r="r" b="b"/>
            <a:pathLst>
              <a:path w="2016759" h="4853940">
                <a:moveTo>
                  <a:pt x="902677" y="0"/>
                </a:moveTo>
                <a:lnTo>
                  <a:pt x="903178" y="97216"/>
                </a:lnTo>
                <a:lnTo>
                  <a:pt x="903521" y="194274"/>
                </a:lnTo>
                <a:lnTo>
                  <a:pt x="903723" y="291192"/>
                </a:lnTo>
                <a:lnTo>
                  <a:pt x="903802" y="387986"/>
                </a:lnTo>
                <a:lnTo>
                  <a:pt x="903776" y="484675"/>
                </a:lnTo>
                <a:lnTo>
                  <a:pt x="903661" y="581276"/>
                </a:lnTo>
                <a:lnTo>
                  <a:pt x="903477" y="677807"/>
                </a:lnTo>
                <a:lnTo>
                  <a:pt x="903239" y="774285"/>
                </a:lnTo>
                <a:lnTo>
                  <a:pt x="902967" y="870728"/>
                </a:lnTo>
                <a:lnTo>
                  <a:pt x="902677" y="967153"/>
                </a:lnTo>
                <a:lnTo>
                  <a:pt x="902386" y="1063578"/>
                </a:lnTo>
                <a:lnTo>
                  <a:pt x="902114" y="1160021"/>
                </a:lnTo>
                <a:lnTo>
                  <a:pt x="901876" y="1256499"/>
                </a:lnTo>
                <a:lnTo>
                  <a:pt x="901692" y="1353030"/>
                </a:lnTo>
                <a:lnTo>
                  <a:pt x="901577" y="1449631"/>
                </a:lnTo>
                <a:lnTo>
                  <a:pt x="901551" y="1546320"/>
                </a:lnTo>
                <a:lnTo>
                  <a:pt x="901630" y="1643114"/>
                </a:lnTo>
                <a:lnTo>
                  <a:pt x="901832" y="1740032"/>
                </a:lnTo>
                <a:lnTo>
                  <a:pt x="902175" y="1837090"/>
                </a:lnTo>
                <a:lnTo>
                  <a:pt x="902677" y="1934307"/>
                </a:lnTo>
                <a:lnTo>
                  <a:pt x="0" y="1934307"/>
                </a:lnTo>
                <a:lnTo>
                  <a:pt x="0" y="4853354"/>
                </a:lnTo>
                <a:lnTo>
                  <a:pt x="2016369" y="4853354"/>
                </a:lnTo>
                <a:lnTo>
                  <a:pt x="2016369" y="0"/>
                </a:lnTo>
                <a:lnTo>
                  <a:pt x="902677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50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1118045"/>
            <a:ext cx="6241685" cy="501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028" y="3374679"/>
            <a:ext cx="4867169" cy="47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266" y="3369917"/>
            <a:ext cx="4876800" cy="480059"/>
          </a:xfrm>
          <a:custGeom>
            <a:avLst/>
            <a:gdLst/>
            <a:ahLst/>
            <a:cxnLst/>
            <a:rect l="l" t="t" r="r" b="b"/>
            <a:pathLst>
              <a:path w="4876800" h="480060">
                <a:moveTo>
                  <a:pt x="0" y="0"/>
                </a:moveTo>
                <a:lnTo>
                  <a:pt x="4876694" y="0"/>
                </a:lnTo>
                <a:lnTo>
                  <a:pt x="4876694" y="479529"/>
                </a:lnTo>
                <a:lnTo>
                  <a:pt x="0" y="479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9014" y="397181"/>
            <a:ext cx="32918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“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270" dirty="0">
                <a:latin typeface="Calibri"/>
                <a:cs typeface="Calibri"/>
              </a:rPr>
              <a:t>”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“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56585" y="1172307"/>
            <a:ext cx="3177540" cy="4876800"/>
          </a:xfrm>
          <a:custGeom>
            <a:avLst/>
            <a:gdLst/>
            <a:ahLst/>
            <a:cxnLst/>
            <a:rect l="l" t="t" r="r" b="b"/>
            <a:pathLst>
              <a:path w="3177540" h="4876800">
                <a:moveTo>
                  <a:pt x="2051538" y="0"/>
                </a:moveTo>
                <a:lnTo>
                  <a:pt x="2051954" y="97301"/>
                </a:lnTo>
                <a:lnTo>
                  <a:pt x="2052053" y="194603"/>
                </a:lnTo>
                <a:lnTo>
                  <a:pt x="2051872" y="291904"/>
                </a:lnTo>
                <a:lnTo>
                  <a:pt x="2051444" y="389206"/>
                </a:lnTo>
                <a:lnTo>
                  <a:pt x="2050805" y="486507"/>
                </a:lnTo>
                <a:lnTo>
                  <a:pt x="2049990" y="583809"/>
                </a:lnTo>
                <a:lnTo>
                  <a:pt x="2049035" y="681110"/>
                </a:lnTo>
                <a:lnTo>
                  <a:pt x="2047974" y="778412"/>
                </a:lnTo>
                <a:lnTo>
                  <a:pt x="2046842" y="875713"/>
                </a:lnTo>
                <a:lnTo>
                  <a:pt x="2045676" y="973015"/>
                </a:lnTo>
                <a:lnTo>
                  <a:pt x="2044510" y="1070316"/>
                </a:lnTo>
                <a:lnTo>
                  <a:pt x="2043378" y="1167617"/>
                </a:lnTo>
                <a:lnTo>
                  <a:pt x="2042317" y="1264919"/>
                </a:lnTo>
                <a:lnTo>
                  <a:pt x="2041362" y="1362220"/>
                </a:lnTo>
                <a:lnTo>
                  <a:pt x="2040547" y="1459522"/>
                </a:lnTo>
                <a:lnTo>
                  <a:pt x="2039908" y="1556823"/>
                </a:lnTo>
                <a:lnTo>
                  <a:pt x="2039480" y="1654125"/>
                </a:lnTo>
                <a:lnTo>
                  <a:pt x="2039299" y="1751426"/>
                </a:lnTo>
                <a:lnTo>
                  <a:pt x="2039398" y="1848728"/>
                </a:lnTo>
                <a:lnTo>
                  <a:pt x="2039815" y="1946030"/>
                </a:lnTo>
                <a:lnTo>
                  <a:pt x="0" y="1946030"/>
                </a:lnTo>
                <a:lnTo>
                  <a:pt x="0" y="4865077"/>
                </a:lnTo>
                <a:lnTo>
                  <a:pt x="3176953" y="4876800"/>
                </a:lnTo>
                <a:lnTo>
                  <a:pt x="3176953" y="4634132"/>
                </a:lnTo>
                <a:lnTo>
                  <a:pt x="3176953" y="4391464"/>
                </a:lnTo>
                <a:lnTo>
                  <a:pt x="3176953" y="4148796"/>
                </a:lnTo>
                <a:lnTo>
                  <a:pt x="3176953" y="3906129"/>
                </a:lnTo>
                <a:lnTo>
                  <a:pt x="3176953" y="3663461"/>
                </a:lnTo>
                <a:lnTo>
                  <a:pt x="3176953" y="3420793"/>
                </a:lnTo>
                <a:lnTo>
                  <a:pt x="3176953" y="3178126"/>
                </a:lnTo>
                <a:lnTo>
                  <a:pt x="3176953" y="2935458"/>
                </a:lnTo>
                <a:lnTo>
                  <a:pt x="3176953" y="2692790"/>
                </a:lnTo>
                <a:lnTo>
                  <a:pt x="3176953" y="2450123"/>
                </a:lnTo>
                <a:lnTo>
                  <a:pt x="3176953" y="2207455"/>
                </a:lnTo>
                <a:lnTo>
                  <a:pt x="3176953" y="1964787"/>
                </a:lnTo>
                <a:lnTo>
                  <a:pt x="3176953" y="1722119"/>
                </a:lnTo>
                <a:lnTo>
                  <a:pt x="3176953" y="1479452"/>
                </a:lnTo>
                <a:lnTo>
                  <a:pt x="3176953" y="1236784"/>
                </a:lnTo>
                <a:lnTo>
                  <a:pt x="3176953" y="994116"/>
                </a:lnTo>
                <a:lnTo>
                  <a:pt x="3176953" y="751449"/>
                </a:lnTo>
                <a:lnTo>
                  <a:pt x="3176954" y="508781"/>
                </a:lnTo>
                <a:lnTo>
                  <a:pt x="3176954" y="266113"/>
                </a:lnTo>
                <a:lnTo>
                  <a:pt x="3176954" y="23446"/>
                </a:lnTo>
                <a:lnTo>
                  <a:pt x="2051538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51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5495452" y="1118045"/>
            <a:ext cx="6241685" cy="501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028" y="3374679"/>
            <a:ext cx="4867169" cy="470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266" y="3369917"/>
            <a:ext cx="4876800" cy="480059"/>
          </a:xfrm>
          <a:custGeom>
            <a:avLst/>
            <a:gdLst/>
            <a:ahLst/>
            <a:cxnLst/>
            <a:rect l="l" t="t" r="r" b="b"/>
            <a:pathLst>
              <a:path w="4876800" h="480060">
                <a:moveTo>
                  <a:pt x="0" y="0"/>
                </a:moveTo>
                <a:lnTo>
                  <a:pt x="4876694" y="0"/>
                </a:lnTo>
                <a:lnTo>
                  <a:pt x="4876694" y="479529"/>
                </a:lnTo>
                <a:lnTo>
                  <a:pt x="0" y="479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076" y="1408662"/>
            <a:ext cx="437769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1,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…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t, </a:t>
            </a:r>
            <a:r>
              <a:rPr sz="3200" spc="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9014" y="397181"/>
            <a:ext cx="34671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ll</a:t>
            </a:r>
            <a:r>
              <a:rPr sz="2800" spc="-270" dirty="0">
                <a:latin typeface="Calibri"/>
                <a:cs typeface="Calibri"/>
              </a:rPr>
              <a:t>”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“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56585" y="1207479"/>
            <a:ext cx="4255770" cy="4912360"/>
          </a:xfrm>
          <a:custGeom>
            <a:avLst/>
            <a:gdLst/>
            <a:ahLst/>
            <a:cxnLst/>
            <a:rect l="l" t="t" r="r" b="b"/>
            <a:pathLst>
              <a:path w="4255770" h="4912360">
                <a:moveTo>
                  <a:pt x="3106615" y="0"/>
                </a:moveTo>
                <a:lnTo>
                  <a:pt x="3107201" y="97046"/>
                </a:lnTo>
                <a:lnTo>
                  <a:pt x="3107787" y="193618"/>
                </a:lnTo>
                <a:lnTo>
                  <a:pt x="3108373" y="289768"/>
                </a:lnTo>
                <a:lnTo>
                  <a:pt x="3108959" y="385548"/>
                </a:lnTo>
                <a:lnTo>
                  <a:pt x="3109545" y="481012"/>
                </a:lnTo>
                <a:lnTo>
                  <a:pt x="3110132" y="576212"/>
                </a:lnTo>
                <a:lnTo>
                  <a:pt x="3110718" y="671201"/>
                </a:lnTo>
                <a:lnTo>
                  <a:pt x="3111304" y="766032"/>
                </a:lnTo>
                <a:lnTo>
                  <a:pt x="3111890" y="860757"/>
                </a:lnTo>
                <a:lnTo>
                  <a:pt x="3112476" y="955430"/>
                </a:lnTo>
                <a:lnTo>
                  <a:pt x="3113062" y="1050102"/>
                </a:lnTo>
                <a:lnTo>
                  <a:pt x="3113648" y="1144827"/>
                </a:lnTo>
                <a:lnTo>
                  <a:pt x="3114234" y="1239658"/>
                </a:lnTo>
                <a:lnTo>
                  <a:pt x="3114821" y="1334647"/>
                </a:lnTo>
                <a:lnTo>
                  <a:pt x="3115407" y="1429847"/>
                </a:lnTo>
                <a:lnTo>
                  <a:pt x="3115993" y="1525311"/>
                </a:lnTo>
                <a:lnTo>
                  <a:pt x="3116579" y="1621092"/>
                </a:lnTo>
                <a:lnTo>
                  <a:pt x="3117165" y="1717241"/>
                </a:lnTo>
                <a:lnTo>
                  <a:pt x="3117751" y="1813813"/>
                </a:lnTo>
                <a:lnTo>
                  <a:pt x="3118338" y="1910860"/>
                </a:lnTo>
                <a:lnTo>
                  <a:pt x="0" y="1910860"/>
                </a:lnTo>
                <a:lnTo>
                  <a:pt x="0" y="4829907"/>
                </a:lnTo>
                <a:lnTo>
                  <a:pt x="4255477" y="4911968"/>
                </a:lnTo>
                <a:lnTo>
                  <a:pt x="4255477" y="23446"/>
                </a:lnTo>
                <a:lnTo>
                  <a:pt x="3106615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52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232" y="1801253"/>
            <a:ext cx="485330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0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g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50" dirty="0">
                <a:latin typeface="Calibri"/>
                <a:cs typeface="Calibri"/>
              </a:rPr>
              <a:t>at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x</a:t>
            </a:r>
            <a:r>
              <a:rPr sz="3200" spc="-10" dirty="0">
                <a:latin typeface="Calibri"/>
                <a:cs typeface="Calibri"/>
              </a:rPr>
              <a:t>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pl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b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4613" y="290238"/>
            <a:ext cx="2238375" cy="2734310"/>
          </a:xfrm>
          <a:custGeom>
            <a:avLst/>
            <a:gdLst/>
            <a:ahLst/>
            <a:cxnLst/>
            <a:rect l="l" t="t" r="r" b="b"/>
            <a:pathLst>
              <a:path w="2238375" h="2734310">
                <a:moveTo>
                  <a:pt x="1865303" y="0"/>
                </a:moveTo>
                <a:lnTo>
                  <a:pt x="373067" y="0"/>
                </a:lnTo>
                <a:lnTo>
                  <a:pt x="342470" y="1236"/>
                </a:lnTo>
                <a:lnTo>
                  <a:pt x="283415" y="10842"/>
                </a:lnTo>
                <a:lnTo>
                  <a:pt x="227852" y="29317"/>
                </a:lnTo>
                <a:lnTo>
                  <a:pt x="176551" y="55894"/>
                </a:lnTo>
                <a:lnTo>
                  <a:pt x="130279" y="89803"/>
                </a:lnTo>
                <a:lnTo>
                  <a:pt x="89803" y="130279"/>
                </a:lnTo>
                <a:lnTo>
                  <a:pt x="55894" y="176551"/>
                </a:lnTo>
                <a:lnTo>
                  <a:pt x="29317" y="227852"/>
                </a:lnTo>
                <a:lnTo>
                  <a:pt x="10842" y="283415"/>
                </a:lnTo>
                <a:lnTo>
                  <a:pt x="1236" y="342470"/>
                </a:lnTo>
                <a:lnTo>
                  <a:pt x="0" y="373067"/>
                </a:lnTo>
                <a:lnTo>
                  <a:pt x="0" y="2361247"/>
                </a:lnTo>
                <a:lnTo>
                  <a:pt x="4882" y="2421761"/>
                </a:lnTo>
                <a:lnTo>
                  <a:pt x="19019" y="2479165"/>
                </a:lnTo>
                <a:lnTo>
                  <a:pt x="41641" y="2532693"/>
                </a:lnTo>
                <a:lnTo>
                  <a:pt x="71980" y="2581576"/>
                </a:lnTo>
                <a:lnTo>
                  <a:pt x="109268" y="2625046"/>
                </a:lnTo>
                <a:lnTo>
                  <a:pt x="152738" y="2662335"/>
                </a:lnTo>
                <a:lnTo>
                  <a:pt x="201621" y="2692674"/>
                </a:lnTo>
                <a:lnTo>
                  <a:pt x="255149" y="2715297"/>
                </a:lnTo>
                <a:lnTo>
                  <a:pt x="312554" y="2729433"/>
                </a:lnTo>
                <a:lnTo>
                  <a:pt x="373067" y="2734316"/>
                </a:lnTo>
                <a:lnTo>
                  <a:pt x="1865303" y="2734316"/>
                </a:lnTo>
                <a:lnTo>
                  <a:pt x="1925817" y="2729433"/>
                </a:lnTo>
                <a:lnTo>
                  <a:pt x="1983221" y="2715297"/>
                </a:lnTo>
                <a:lnTo>
                  <a:pt x="2036749" y="2692674"/>
                </a:lnTo>
                <a:lnTo>
                  <a:pt x="2085632" y="2662335"/>
                </a:lnTo>
                <a:lnTo>
                  <a:pt x="2129102" y="2625046"/>
                </a:lnTo>
                <a:lnTo>
                  <a:pt x="2166390" y="2581576"/>
                </a:lnTo>
                <a:lnTo>
                  <a:pt x="2196730" y="2532693"/>
                </a:lnTo>
                <a:lnTo>
                  <a:pt x="2219351" y="2479165"/>
                </a:lnTo>
                <a:lnTo>
                  <a:pt x="2233488" y="2421761"/>
                </a:lnTo>
                <a:lnTo>
                  <a:pt x="2238371" y="2361247"/>
                </a:lnTo>
                <a:lnTo>
                  <a:pt x="2238371" y="373067"/>
                </a:lnTo>
                <a:lnTo>
                  <a:pt x="2233488" y="312554"/>
                </a:lnTo>
                <a:lnTo>
                  <a:pt x="2219351" y="255149"/>
                </a:lnTo>
                <a:lnTo>
                  <a:pt x="2196730" y="201621"/>
                </a:lnTo>
                <a:lnTo>
                  <a:pt x="2166390" y="152738"/>
                </a:lnTo>
                <a:lnTo>
                  <a:pt x="2129102" y="109268"/>
                </a:lnTo>
                <a:lnTo>
                  <a:pt x="2085632" y="71980"/>
                </a:lnTo>
                <a:lnTo>
                  <a:pt x="2036749" y="41641"/>
                </a:lnTo>
                <a:lnTo>
                  <a:pt x="1983221" y="19019"/>
                </a:lnTo>
                <a:lnTo>
                  <a:pt x="1925817" y="4882"/>
                </a:lnTo>
                <a:lnTo>
                  <a:pt x="186530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0975" y="2320574"/>
            <a:ext cx="2222009" cy="381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41612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26284" y="21441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61806" y="1621403"/>
            <a:ext cx="10782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B45F06"/>
                </a:solidFill>
                <a:latin typeface="Calibri"/>
                <a:cs typeface="Calibri"/>
              </a:rPr>
              <a:t>o</a:t>
            </a: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ft</a:t>
            </a:r>
            <a:r>
              <a:rPr sz="2500" spc="-30" dirty="0">
                <a:solidFill>
                  <a:srgbClr val="B45F06"/>
                </a:solidFill>
                <a:latin typeface="Calibri"/>
                <a:cs typeface="Calibri"/>
              </a:rPr>
              <a:t>m</a:t>
            </a:r>
            <a:r>
              <a:rPr sz="2500" spc="-35" dirty="0">
                <a:solidFill>
                  <a:srgbClr val="B45F06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B45F06"/>
                </a:solidFill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32437" y="707875"/>
            <a:ext cx="2876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14" dirty="0">
                <a:latin typeface="Calibri"/>
                <a:cs typeface="Calibri"/>
              </a:rPr>
              <a:t>“e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4382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26284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61806" y="891827"/>
            <a:ext cx="9709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53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232" y="1801253"/>
            <a:ext cx="485330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0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g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50" dirty="0">
                <a:latin typeface="Calibri"/>
                <a:cs typeface="Calibri"/>
              </a:rPr>
              <a:t>at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x</a:t>
            </a:r>
            <a:r>
              <a:rPr sz="3200" spc="-10" dirty="0">
                <a:latin typeface="Calibri"/>
                <a:cs typeface="Calibri"/>
              </a:rPr>
              <a:t>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pl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b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4613" y="290238"/>
            <a:ext cx="2419350" cy="2421890"/>
          </a:xfrm>
          <a:custGeom>
            <a:avLst/>
            <a:gdLst/>
            <a:ahLst/>
            <a:cxnLst/>
            <a:rect l="l" t="t" r="r" b="b"/>
            <a:pathLst>
              <a:path w="2419350" h="2421890">
                <a:moveTo>
                  <a:pt x="2015826" y="0"/>
                </a:moveTo>
                <a:lnTo>
                  <a:pt x="403175" y="0"/>
                </a:lnTo>
                <a:lnTo>
                  <a:pt x="370108" y="1336"/>
                </a:lnTo>
                <a:lnTo>
                  <a:pt x="306287" y="11717"/>
                </a:lnTo>
                <a:lnTo>
                  <a:pt x="246241" y="31683"/>
                </a:lnTo>
                <a:lnTo>
                  <a:pt x="190799" y="60404"/>
                </a:lnTo>
                <a:lnTo>
                  <a:pt x="140793" y="97051"/>
                </a:lnTo>
                <a:lnTo>
                  <a:pt x="97051" y="140793"/>
                </a:lnTo>
                <a:lnTo>
                  <a:pt x="60404" y="190799"/>
                </a:lnTo>
                <a:lnTo>
                  <a:pt x="31683" y="246241"/>
                </a:lnTo>
                <a:lnTo>
                  <a:pt x="11717" y="306287"/>
                </a:lnTo>
                <a:lnTo>
                  <a:pt x="1336" y="370108"/>
                </a:lnTo>
                <a:lnTo>
                  <a:pt x="0" y="403175"/>
                </a:lnTo>
                <a:lnTo>
                  <a:pt x="0" y="2018593"/>
                </a:lnTo>
                <a:lnTo>
                  <a:pt x="5276" y="2083990"/>
                </a:lnTo>
                <a:lnTo>
                  <a:pt x="20554" y="2146028"/>
                </a:lnTo>
                <a:lnTo>
                  <a:pt x="45001" y="2203875"/>
                </a:lnTo>
                <a:lnTo>
                  <a:pt x="77789" y="2256703"/>
                </a:lnTo>
                <a:lnTo>
                  <a:pt x="118087" y="2303681"/>
                </a:lnTo>
                <a:lnTo>
                  <a:pt x="165065" y="2343979"/>
                </a:lnTo>
                <a:lnTo>
                  <a:pt x="217893" y="2376767"/>
                </a:lnTo>
                <a:lnTo>
                  <a:pt x="275740" y="2401215"/>
                </a:lnTo>
                <a:lnTo>
                  <a:pt x="337778" y="2416492"/>
                </a:lnTo>
                <a:lnTo>
                  <a:pt x="403175" y="2421769"/>
                </a:lnTo>
                <a:lnTo>
                  <a:pt x="2015826" y="2421769"/>
                </a:lnTo>
                <a:lnTo>
                  <a:pt x="2081223" y="2416492"/>
                </a:lnTo>
                <a:lnTo>
                  <a:pt x="2143261" y="2401215"/>
                </a:lnTo>
                <a:lnTo>
                  <a:pt x="2201108" y="2376767"/>
                </a:lnTo>
                <a:lnTo>
                  <a:pt x="2253936" y="2343979"/>
                </a:lnTo>
                <a:lnTo>
                  <a:pt x="2300914" y="2303681"/>
                </a:lnTo>
                <a:lnTo>
                  <a:pt x="2341212" y="2256703"/>
                </a:lnTo>
                <a:lnTo>
                  <a:pt x="2374000" y="2203875"/>
                </a:lnTo>
                <a:lnTo>
                  <a:pt x="2398447" y="2146028"/>
                </a:lnTo>
                <a:lnTo>
                  <a:pt x="2413725" y="2083990"/>
                </a:lnTo>
                <a:lnTo>
                  <a:pt x="2419002" y="2018593"/>
                </a:lnTo>
                <a:lnTo>
                  <a:pt x="2419002" y="403175"/>
                </a:lnTo>
                <a:lnTo>
                  <a:pt x="2413725" y="337778"/>
                </a:lnTo>
                <a:lnTo>
                  <a:pt x="2398447" y="275740"/>
                </a:lnTo>
                <a:lnTo>
                  <a:pt x="2374000" y="217893"/>
                </a:lnTo>
                <a:lnTo>
                  <a:pt x="2341212" y="165065"/>
                </a:lnTo>
                <a:lnTo>
                  <a:pt x="2300914" y="118087"/>
                </a:lnTo>
                <a:lnTo>
                  <a:pt x="2253936" y="77789"/>
                </a:lnTo>
                <a:lnTo>
                  <a:pt x="2201108" y="45001"/>
                </a:lnTo>
                <a:lnTo>
                  <a:pt x="2143261" y="20554"/>
                </a:lnTo>
                <a:lnTo>
                  <a:pt x="2081223" y="5276"/>
                </a:lnTo>
                <a:lnTo>
                  <a:pt x="2015826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0974" y="2320574"/>
            <a:ext cx="5211809" cy="381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54" y="311913"/>
            <a:ext cx="844550" cy="5965825"/>
          </a:xfrm>
          <a:custGeom>
            <a:avLst/>
            <a:gdLst/>
            <a:ahLst/>
            <a:cxnLst/>
            <a:rect l="l" t="t" r="r" b="b"/>
            <a:pathLst>
              <a:path w="844550" h="5965825">
                <a:moveTo>
                  <a:pt x="252632" y="19090"/>
                </a:moveTo>
                <a:lnTo>
                  <a:pt x="225219" y="19090"/>
                </a:lnTo>
                <a:lnTo>
                  <a:pt x="227342" y="19544"/>
                </a:lnTo>
                <a:lnTo>
                  <a:pt x="229976" y="21221"/>
                </a:lnTo>
                <a:lnTo>
                  <a:pt x="252380" y="64248"/>
                </a:lnTo>
                <a:lnTo>
                  <a:pt x="267028" y="115110"/>
                </a:lnTo>
                <a:lnTo>
                  <a:pt x="276781" y="158508"/>
                </a:lnTo>
                <a:lnTo>
                  <a:pt x="286451" y="209088"/>
                </a:lnTo>
                <a:lnTo>
                  <a:pt x="296001" y="266541"/>
                </a:lnTo>
                <a:lnTo>
                  <a:pt x="305404" y="330572"/>
                </a:lnTo>
                <a:lnTo>
                  <a:pt x="314639" y="400926"/>
                </a:lnTo>
                <a:lnTo>
                  <a:pt x="323676" y="477254"/>
                </a:lnTo>
                <a:lnTo>
                  <a:pt x="332498" y="559316"/>
                </a:lnTo>
                <a:lnTo>
                  <a:pt x="341085" y="646838"/>
                </a:lnTo>
                <a:lnTo>
                  <a:pt x="349416" y="739542"/>
                </a:lnTo>
                <a:lnTo>
                  <a:pt x="357471" y="837154"/>
                </a:lnTo>
                <a:lnTo>
                  <a:pt x="365230" y="939401"/>
                </a:lnTo>
                <a:lnTo>
                  <a:pt x="372673" y="1046007"/>
                </a:lnTo>
                <a:lnTo>
                  <a:pt x="379779" y="1156702"/>
                </a:lnTo>
                <a:lnTo>
                  <a:pt x="386529" y="1271211"/>
                </a:lnTo>
                <a:lnTo>
                  <a:pt x="392903" y="1389261"/>
                </a:lnTo>
                <a:lnTo>
                  <a:pt x="398882" y="1510581"/>
                </a:lnTo>
                <a:lnTo>
                  <a:pt x="404445" y="1634897"/>
                </a:lnTo>
                <a:lnTo>
                  <a:pt x="409571" y="1761937"/>
                </a:lnTo>
                <a:lnTo>
                  <a:pt x="414243" y="1891426"/>
                </a:lnTo>
                <a:lnTo>
                  <a:pt x="418439" y="2023094"/>
                </a:lnTo>
                <a:lnTo>
                  <a:pt x="422139" y="2156669"/>
                </a:lnTo>
                <a:lnTo>
                  <a:pt x="425325" y="2291877"/>
                </a:lnTo>
                <a:lnTo>
                  <a:pt x="427976" y="2428447"/>
                </a:lnTo>
                <a:lnTo>
                  <a:pt x="431594" y="2704597"/>
                </a:lnTo>
                <a:lnTo>
                  <a:pt x="432836" y="2982903"/>
                </a:lnTo>
                <a:lnTo>
                  <a:pt x="433985" y="3261288"/>
                </a:lnTo>
                <a:lnTo>
                  <a:pt x="437341" y="3537577"/>
                </a:lnTo>
                <a:lnTo>
                  <a:pt x="439798" y="3674240"/>
                </a:lnTo>
                <a:lnTo>
                  <a:pt x="442752" y="3809525"/>
                </a:lnTo>
                <a:lnTo>
                  <a:pt x="446182" y="3943176"/>
                </a:lnTo>
                <a:lnTo>
                  <a:pt x="450072" y="4074920"/>
                </a:lnTo>
                <a:lnTo>
                  <a:pt x="454404" y="4204488"/>
                </a:lnTo>
                <a:lnTo>
                  <a:pt x="459157" y="4331606"/>
                </a:lnTo>
                <a:lnTo>
                  <a:pt x="464314" y="4456004"/>
                </a:lnTo>
                <a:lnTo>
                  <a:pt x="469858" y="4577408"/>
                </a:lnTo>
                <a:lnTo>
                  <a:pt x="475768" y="4695548"/>
                </a:lnTo>
                <a:lnTo>
                  <a:pt x="482028" y="4810150"/>
                </a:lnTo>
                <a:lnTo>
                  <a:pt x="488619" y="4920943"/>
                </a:lnTo>
                <a:lnTo>
                  <a:pt x="495522" y="5027658"/>
                </a:lnTo>
                <a:lnTo>
                  <a:pt x="502720" y="5130020"/>
                </a:lnTo>
                <a:lnTo>
                  <a:pt x="510193" y="5227759"/>
                </a:lnTo>
                <a:lnTo>
                  <a:pt x="517925" y="5320605"/>
                </a:lnTo>
                <a:lnTo>
                  <a:pt x="525896" y="5408286"/>
                </a:lnTo>
                <a:lnTo>
                  <a:pt x="534089" y="5490532"/>
                </a:lnTo>
                <a:lnTo>
                  <a:pt x="542486" y="5567076"/>
                </a:lnTo>
                <a:lnTo>
                  <a:pt x="551070" y="5637646"/>
                </a:lnTo>
                <a:lnTo>
                  <a:pt x="559828" y="5702017"/>
                </a:lnTo>
                <a:lnTo>
                  <a:pt x="568737" y="5759858"/>
                </a:lnTo>
                <a:lnTo>
                  <a:pt x="577789" y="5810943"/>
                </a:lnTo>
                <a:lnTo>
                  <a:pt x="586971" y="5855029"/>
                </a:lnTo>
                <a:lnTo>
                  <a:pt x="601007" y="5907557"/>
                </a:lnTo>
                <a:lnTo>
                  <a:pt x="615582" y="5943382"/>
                </a:lnTo>
                <a:lnTo>
                  <a:pt x="641709" y="5965719"/>
                </a:lnTo>
                <a:lnTo>
                  <a:pt x="643663" y="5965712"/>
                </a:lnTo>
                <a:lnTo>
                  <a:pt x="682487" y="5962460"/>
                </a:lnTo>
                <a:lnTo>
                  <a:pt x="719585" y="5953666"/>
                </a:lnTo>
                <a:lnTo>
                  <a:pt x="737579" y="5946605"/>
                </a:lnTo>
                <a:lnTo>
                  <a:pt x="643596" y="5946605"/>
                </a:lnTo>
                <a:lnTo>
                  <a:pt x="642099" y="5946260"/>
                </a:lnTo>
                <a:lnTo>
                  <a:pt x="619245" y="5902058"/>
                </a:lnTo>
                <a:lnTo>
                  <a:pt x="605584" y="5850973"/>
                </a:lnTo>
                <a:lnTo>
                  <a:pt x="596524" y="5807495"/>
                </a:lnTo>
                <a:lnTo>
                  <a:pt x="587551" y="5756862"/>
                </a:lnTo>
                <a:lnTo>
                  <a:pt x="578694" y="5699372"/>
                </a:lnTo>
                <a:lnTo>
                  <a:pt x="569981" y="5635346"/>
                </a:lnTo>
                <a:lnTo>
                  <a:pt x="561422" y="5564998"/>
                </a:lnTo>
                <a:lnTo>
                  <a:pt x="553045" y="5488644"/>
                </a:lnTo>
                <a:lnTo>
                  <a:pt x="544868" y="5406561"/>
                </a:lnTo>
                <a:lnTo>
                  <a:pt x="536909" y="5319024"/>
                </a:lnTo>
                <a:lnTo>
                  <a:pt x="529188" y="5226306"/>
                </a:lnTo>
                <a:lnTo>
                  <a:pt x="521723" y="5128684"/>
                </a:lnTo>
                <a:lnTo>
                  <a:pt x="514532" y="5026427"/>
                </a:lnTo>
                <a:lnTo>
                  <a:pt x="507635" y="4919813"/>
                </a:lnTo>
                <a:lnTo>
                  <a:pt x="501050" y="4809111"/>
                </a:lnTo>
                <a:lnTo>
                  <a:pt x="494795" y="4694595"/>
                </a:lnTo>
                <a:lnTo>
                  <a:pt x="488889" y="4576540"/>
                </a:lnTo>
                <a:lnTo>
                  <a:pt x="483349" y="4455214"/>
                </a:lnTo>
                <a:lnTo>
                  <a:pt x="478194" y="4330895"/>
                </a:lnTo>
                <a:lnTo>
                  <a:pt x="473443" y="4203852"/>
                </a:lnTo>
                <a:lnTo>
                  <a:pt x="469115" y="4074358"/>
                </a:lnTo>
                <a:lnTo>
                  <a:pt x="465226" y="3942685"/>
                </a:lnTo>
                <a:lnTo>
                  <a:pt x="461797" y="3809108"/>
                </a:lnTo>
                <a:lnTo>
                  <a:pt x="458845" y="3673897"/>
                </a:lnTo>
                <a:lnTo>
                  <a:pt x="456389" y="3537344"/>
                </a:lnTo>
                <a:lnTo>
                  <a:pt x="453035" y="3261211"/>
                </a:lnTo>
                <a:lnTo>
                  <a:pt x="451885" y="2982818"/>
                </a:lnTo>
                <a:lnTo>
                  <a:pt x="450642" y="2704348"/>
                </a:lnTo>
                <a:lnTo>
                  <a:pt x="447022" y="2428077"/>
                </a:lnTo>
                <a:lnTo>
                  <a:pt x="444370" y="2291429"/>
                </a:lnTo>
                <a:lnTo>
                  <a:pt x="441182" y="2156142"/>
                </a:lnTo>
                <a:lnTo>
                  <a:pt x="437479" y="2022488"/>
                </a:lnTo>
                <a:lnTo>
                  <a:pt x="433280" y="1890740"/>
                </a:lnTo>
                <a:lnTo>
                  <a:pt x="428605" y="1761168"/>
                </a:lnTo>
                <a:lnTo>
                  <a:pt x="423476" y="1634045"/>
                </a:lnTo>
                <a:lnTo>
                  <a:pt x="417910" y="1509643"/>
                </a:lnTo>
                <a:lnTo>
                  <a:pt x="411927" y="1388234"/>
                </a:lnTo>
                <a:lnTo>
                  <a:pt x="405546" y="1270090"/>
                </a:lnTo>
                <a:lnTo>
                  <a:pt x="398790" y="1155481"/>
                </a:lnTo>
                <a:lnTo>
                  <a:pt x="391676" y="1044681"/>
                </a:lnTo>
                <a:lnTo>
                  <a:pt x="384225" y="937959"/>
                </a:lnTo>
                <a:lnTo>
                  <a:pt x="376457" y="835587"/>
                </a:lnTo>
                <a:lnTo>
                  <a:pt x="368390" y="737836"/>
                </a:lnTo>
                <a:lnTo>
                  <a:pt x="360045" y="644978"/>
                </a:lnTo>
                <a:lnTo>
                  <a:pt x="351439" y="557281"/>
                </a:lnTo>
                <a:lnTo>
                  <a:pt x="342593" y="475014"/>
                </a:lnTo>
                <a:lnTo>
                  <a:pt x="333527" y="398445"/>
                </a:lnTo>
                <a:lnTo>
                  <a:pt x="324262" y="327880"/>
                </a:lnTo>
                <a:lnTo>
                  <a:pt x="314808" y="263514"/>
                </a:lnTo>
                <a:lnTo>
                  <a:pt x="305186" y="205637"/>
                </a:lnTo>
                <a:lnTo>
                  <a:pt x="295404" y="154498"/>
                </a:lnTo>
                <a:lnTo>
                  <a:pt x="285469" y="110332"/>
                </a:lnTo>
                <a:lnTo>
                  <a:pt x="275362" y="73342"/>
                </a:lnTo>
                <a:lnTo>
                  <a:pt x="259650" y="31531"/>
                </a:lnTo>
                <a:lnTo>
                  <a:pt x="254068" y="21196"/>
                </a:lnTo>
                <a:lnTo>
                  <a:pt x="252632" y="19090"/>
                </a:lnTo>
                <a:close/>
              </a:path>
              <a:path w="844550" h="5965825">
                <a:moveTo>
                  <a:pt x="843424" y="5821433"/>
                </a:moveTo>
                <a:lnTo>
                  <a:pt x="775784" y="5873230"/>
                </a:lnTo>
                <a:lnTo>
                  <a:pt x="800399" y="5885231"/>
                </a:lnTo>
                <a:lnTo>
                  <a:pt x="799146" y="5887304"/>
                </a:lnTo>
                <a:lnTo>
                  <a:pt x="746290" y="5922723"/>
                </a:lnTo>
                <a:lnTo>
                  <a:pt x="678811" y="5943754"/>
                </a:lnTo>
                <a:lnTo>
                  <a:pt x="643596" y="5946605"/>
                </a:lnTo>
                <a:lnTo>
                  <a:pt x="737579" y="5946605"/>
                </a:lnTo>
                <a:lnTo>
                  <a:pt x="785892" y="5922135"/>
                </a:lnTo>
                <a:lnTo>
                  <a:pt x="817594" y="5893614"/>
                </a:lnTo>
                <a:lnTo>
                  <a:pt x="844147" y="5893614"/>
                </a:lnTo>
                <a:lnTo>
                  <a:pt x="843424" y="5821433"/>
                </a:lnTo>
                <a:close/>
              </a:path>
              <a:path w="844550" h="5965825">
                <a:moveTo>
                  <a:pt x="844147" y="5893614"/>
                </a:moveTo>
                <a:lnTo>
                  <a:pt x="817594" y="5893614"/>
                </a:lnTo>
                <a:lnTo>
                  <a:pt x="844278" y="5906623"/>
                </a:lnTo>
                <a:lnTo>
                  <a:pt x="844147" y="5893614"/>
                </a:lnTo>
                <a:close/>
              </a:path>
              <a:path w="844550" h="5965825">
                <a:moveTo>
                  <a:pt x="225322" y="0"/>
                </a:moveTo>
                <a:lnTo>
                  <a:pt x="182733" y="5546"/>
                </a:lnTo>
                <a:lnTo>
                  <a:pt x="141848" y="20817"/>
                </a:lnTo>
                <a:lnTo>
                  <a:pt x="103866" y="44325"/>
                </a:lnTo>
                <a:lnTo>
                  <a:pt x="69703" y="74985"/>
                </a:lnTo>
                <a:lnTo>
                  <a:pt x="41327" y="110571"/>
                </a:lnTo>
                <a:lnTo>
                  <a:pt x="19225" y="150715"/>
                </a:lnTo>
                <a:lnTo>
                  <a:pt x="4979" y="193852"/>
                </a:lnTo>
                <a:lnTo>
                  <a:pt x="0" y="237538"/>
                </a:lnTo>
                <a:lnTo>
                  <a:pt x="19018" y="238641"/>
                </a:lnTo>
                <a:lnTo>
                  <a:pt x="20259" y="217239"/>
                </a:lnTo>
                <a:lnTo>
                  <a:pt x="23759" y="197053"/>
                </a:lnTo>
                <a:lnTo>
                  <a:pt x="36990" y="157595"/>
                </a:lnTo>
                <a:lnTo>
                  <a:pt x="57581" y="120505"/>
                </a:lnTo>
                <a:lnTo>
                  <a:pt x="84578" y="86888"/>
                </a:lnTo>
                <a:lnTo>
                  <a:pt x="115937" y="59063"/>
                </a:lnTo>
                <a:lnTo>
                  <a:pt x="151083" y="37480"/>
                </a:lnTo>
                <a:lnTo>
                  <a:pt x="188401" y="23732"/>
                </a:lnTo>
                <a:lnTo>
                  <a:pt x="225219" y="19090"/>
                </a:lnTo>
                <a:lnTo>
                  <a:pt x="252632" y="19090"/>
                </a:lnTo>
                <a:lnTo>
                  <a:pt x="248724" y="13362"/>
                </a:lnTo>
                <a:lnTo>
                  <a:pt x="227072" y="7"/>
                </a:lnTo>
                <a:lnTo>
                  <a:pt x="2253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41612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26284" y="21441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61806" y="1621403"/>
            <a:ext cx="10782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B45F06"/>
                </a:solidFill>
                <a:latin typeface="Calibri"/>
                <a:cs typeface="Calibri"/>
              </a:rPr>
              <a:t>o</a:t>
            </a: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ft</a:t>
            </a:r>
            <a:r>
              <a:rPr sz="2500" spc="-30" dirty="0">
                <a:solidFill>
                  <a:srgbClr val="B45F06"/>
                </a:solidFill>
                <a:latin typeface="Calibri"/>
                <a:cs typeface="Calibri"/>
              </a:rPr>
              <a:t>m</a:t>
            </a:r>
            <a:r>
              <a:rPr sz="2500" spc="-35" dirty="0">
                <a:solidFill>
                  <a:srgbClr val="B45F06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B45F06"/>
                </a:solidFill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2437" y="707875"/>
            <a:ext cx="2876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14" dirty="0">
                <a:latin typeface="Calibri"/>
                <a:cs typeface="Calibri"/>
              </a:rPr>
              <a:t>“e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4382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26284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61806" y="891827"/>
            <a:ext cx="9709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82344" y="2144154"/>
            <a:ext cx="2840990" cy="2747010"/>
          </a:xfrm>
          <a:custGeom>
            <a:avLst/>
            <a:gdLst/>
            <a:ahLst/>
            <a:cxnLst/>
            <a:rect l="l" t="t" r="r" b="b"/>
            <a:pathLst>
              <a:path w="2840990" h="2747010">
                <a:moveTo>
                  <a:pt x="0" y="0"/>
                </a:moveTo>
                <a:lnTo>
                  <a:pt x="2840438" y="0"/>
                </a:lnTo>
                <a:lnTo>
                  <a:pt x="2840438" y="2746579"/>
                </a:lnTo>
                <a:lnTo>
                  <a:pt x="0" y="27465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15953" y="3579940"/>
            <a:ext cx="2306955" cy="2747010"/>
          </a:xfrm>
          <a:custGeom>
            <a:avLst/>
            <a:gdLst/>
            <a:ahLst/>
            <a:cxnLst/>
            <a:rect l="l" t="t" r="r" b="b"/>
            <a:pathLst>
              <a:path w="2306954" h="2747010">
                <a:moveTo>
                  <a:pt x="0" y="0"/>
                </a:moveTo>
                <a:lnTo>
                  <a:pt x="2306830" y="0"/>
                </a:lnTo>
                <a:lnTo>
                  <a:pt x="2306830" y="2746580"/>
                </a:lnTo>
                <a:lnTo>
                  <a:pt x="0" y="2746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54</a:t>
            </a:fld>
            <a:endParaRPr spc="-15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232" y="1801253"/>
            <a:ext cx="485330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0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g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50" dirty="0">
                <a:latin typeface="Calibri"/>
                <a:cs typeface="Calibri"/>
              </a:rPr>
              <a:t>at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x</a:t>
            </a:r>
            <a:r>
              <a:rPr sz="3200" spc="-10" dirty="0">
                <a:latin typeface="Calibri"/>
                <a:cs typeface="Calibri"/>
              </a:rPr>
              <a:t>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pl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b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4613" y="290238"/>
            <a:ext cx="2980690" cy="2421890"/>
          </a:xfrm>
          <a:custGeom>
            <a:avLst/>
            <a:gdLst/>
            <a:ahLst/>
            <a:cxnLst/>
            <a:rect l="l" t="t" r="r" b="b"/>
            <a:pathLst>
              <a:path w="2980690" h="2421890">
                <a:moveTo>
                  <a:pt x="2576819" y="0"/>
                </a:moveTo>
                <a:lnTo>
                  <a:pt x="403636" y="0"/>
                </a:lnTo>
                <a:lnTo>
                  <a:pt x="370531" y="1338"/>
                </a:lnTo>
                <a:lnTo>
                  <a:pt x="306637" y="11730"/>
                </a:lnTo>
                <a:lnTo>
                  <a:pt x="246522" y="31719"/>
                </a:lnTo>
                <a:lnTo>
                  <a:pt x="191017" y="60473"/>
                </a:lnTo>
                <a:lnTo>
                  <a:pt x="140953" y="97162"/>
                </a:lnTo>
                <a:lnTo>
                  <a:pt x="97162" y="140953"/>
                </a:lnTo>
                <a:lnTo>
                  <a:pt x="60473" y="191017"/>
                </a:lnTo>
                <a:lnTo>
                  <a:pt x="31719" y="246522"/>
                </a:lnTo>
                <a:lnTo>
                  <a:pt x="11730" y="306637"/>
                </a:lnTo>
                <a:lnTo>
                  <a:pt x="1338" y="370531"/>
                </a:lnTo>
                <a:lnTo>
                  <a:pt x="0" y="403636"/>
                </a:lnTo>
                <a:lnTo>
                  <a:pt x="0" y="2018132"/>
                </a:lnTo>
                <a:lnTo>
                  <a:pt x="5282" y="2083604"/>
                </a:lnTo>
                <a:lnTo>
                  <a:pt x="20577" y="2145713"/>
                </a:lnTo>
                <a:lnTo>
                  <a:pt x="45053" y="2203626"/>
                </a:lnTo>
                <a:lnTo>
                  <a:pt x="77878" y="2256515"/>
                </a:lnTo>
                <a:lnTo>
                  <a:pt x="118222" y="2303546"/>
                </a:lnTo>
                <a:lnTo>
                  <a:pt x="165253" y="2343890"/>
                </a:lnTo>
                <a:lnTo>
                  <a:pt x="218141" y="2376716"/>
                </a:lnTo>
                <a:lnTo>
                  <a:pt x="276055" y="2401191"/>
                </a:lnTo>
                <a:lnTo>
                  <a:pt x="338164" y="2416486"/>
                </a:lnTo>
                <a:lnTo>
                  <a:pt x="403636" y="2421769"/>
                </a:lnTo>
                <a:lnTo>
                  <a:pt x="2576819" y="2421769"/>
                </a:lnTo>
                <a:lnTo>
                  <a:pt x="2642291" y="2416486"/>
                </a:lnTo>
                <a:lnTo>
                  <a:pt x="2704400" y="2401191"/>
                </a:lnTo>
                <a:lnTo>
                  <a:pt x="2762313" y="2376716"/>
                </a:lnTo>
                <a:lnTo>
                  <a:pt x="2815202" y="2343890"/>
                </a:lnTo>
                <a:lnTo>
                  <a:pt x="2862233" y="2303546"/>
                </a:lnTo>
                <a:lnTo>
                  <a:pt x="2902577" y="2256515"/>
                </a:lnTo>
                <a:lnTo>
                  <a:pt x="2935403" y="2203626"/>
                </a:lnTo>
                <a:lnTo>
                  <a:pt x="2959878" y="2145713"/>
                </a:lnTo>
                <a:lnTo>
                  <a:pt x="2975173" y="2083604"/>
                </a:lnTo>
                <a:lnTo>
                  <a:pt x="2980456" y="2018132"/>
                </a:lnTo>
                <a:lnTo>
                  <a:pt x="2980456" y="403636"/>
                </a:lnTo>
                <a:lnTo>
                  <a:pt x="2975173" y="338164"/>
                </a:lnTo>
                <a:lnTo>
                  <a:pt x="2959878" y="276055"/>
                </a:lnTo>
                <a:lnTo>
                  <a:pt x="2935403" y="218141"/>
                </a:lnTo>
                <a:lnTo>
                  <a:pt x="2902577" y="165253"/>
                </a:lnTo>
                <a:lnTo>
                  <a:pt x="2862233" y="118222"/>
                </a:lnTo>
                <a:lnTo>
                  <a:pt x="2815202" y="77878"/>
                </a:lnTo>
                <a:lnTo>
                  <a:pt x="2762313" y="45053"/>
                </a:lnTo>
                <a:lnTo>
                  <a:pt x="2704400" y="20577"/>
                </a:lnTo>
                <a:lnTo>
                  <a:pt x="2642291" y="5282"/>
                </a:lnTo>
                <a:lnTo>
                  <a:pt x="2576819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0974" y="2320574"/>
            <a:ext cx="5211809" cy="381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54" y="311913"/>
            <a:ext cx="844550" cy="5965825"/>
          </a:xfrm>
          <a:custGeom>
            <a:avLst/>
            <a:gdLst/>
            <a:ahLst/>
            <a:cxnLst/>
            <a:rect l="l" t="t" r="r" b="b"/>
            <a:pathLst>
              <a:path w="844550" h="5965825">
                <a:moveTo>
                  <a:pt x="252632" y="19090"/>
                </a:moveTo>
                <a:lnTo>
                  <a:pt x="225219" y="19090"/>
                </a:lnTo>
                <a:lnTo>
                  <a:pt x="227342" y="19544"/>
                </a:lnTo>
                <a:lnTo>
                  <a:pt x="229976" y="21221"/>
                </a:lnTo>
                <a:lnTo>
                  <a:pt x="252380" y="64248"/>
                </a:lnTo>
                <a:lnTo>
                  <a:pt x="267028" y="115110"/>
                </a:lnTo>
                <a:lnTo>
                  <a:pt x="276781" y="158508"/>
                </a:lnTo>
                <a:lnTo>
                  <a:pt x="286451" y="209088"/>
                </a:lnTo>
                <a:lnTo>
                  <a:pt x="296001" y="266541"/>
                </a:lnTo>
                <a:lnTo>
                  <a:pt x="305404" y="330572"/>
                </a:lnTo>
                <a:lnTo>
                  <a:pt x="314639" y="400926"/>
                </a:lnTo>
                <a:lnTo>
                  <a:pt x="323676" y="477254"/>
                </a:lnTo>
                <a:lnTo>
                  <a:pt x="332498" y="559316"/>
                </a:lnTo>
                <a:lnTo>
                  <a:pt x="341085" y="646838"/>
                </a:lnTo>
                <a:lnTo>
                  <a:pt x="349416" y="739542"/>
                </a:lnTo>
                <a:lnTo>
                  <a:pt x="357471" y="837154"/>
                </a:lnTo>
                <a:lnTo>
                  <a:pt x="365230" y="939401"/>
                </a:lnTo>
                <a:lnTo>
                  <a:pt x="372673" y="1046007"/>
                </a:lnTo>
                <a:lnTo>
                  <a:pt x="379779" y="1156702"/>
                </a:lnTo>
                <a:lnTo>
                  <a:pt x="386529" y="1271211"/>
                </a:lnTo>
                <a:lnTo>
                  <a:pt x="392903" y="1389261"/>
                </a:lnTo>
                <a:lnTo>
                  <a:pt x="398882" y="1510581"/>
                </a:lnTo>
                <a:lnTo>
                  <a:pt x="404445" y="1634897"/>
                </a:lnTo>
                <a:lnTo>
                  <a:pt x="409571" y="1761937"/>
                </a:lnTo>
                <a:lnTo>
                  <a:pt x="414243" y="1891426"/>
                </a:lnTo>
                <a:lnTo>
                  <a:pt x="418439" y="2023094"/>
                </a:lnTo>
                <a:lnTo>
                  <a:pt x="422139" y="2156669"/>
                </a:lnTo>
                <a:lnTo>
                  <a:pt x="425325" y="2291877"/>
                </a:lnTo>
                <a:lnTo>
                  <a:pt x="427976" y="2428447"/>
                </a:lnTo>
                <a:lnTo>
                  <a:pt x="431594" y="2704597"/>
                </a:lnTo>
                <a:lnTo>
                  <a:pt x="432836" y="2982903"/>
                </a:lnTo>
                <a:lnTo>
                  <a:pt x="433985" y="3261288"/>
                </a:lnTo>
                <a:lnTo>
                  <a:pt x="437341" y="3537577"/>
                </a:lnTo>
                <a:lnTo>
                  <a:pt x="439798" y="3674240"/>
                </a:lnTo>
                <a:lnTo>
                  <a:pt x="442752" y="3809525"/>
                </a:lnTo>
                <a:lnTo>
                  <a:pt x="446182" y="3943176"/>
                </a:lnTo>
                <a:lnTo>
                  <a:pt x="450072" y="4074920"/>
                </a:lnTo>
                <a:lnTo>
                  <a:pt x="454404" y="4204488"/>
                </a:lnTo>
                <a:lnTo>
                  <a:pt x="459157" y="4331606"/>
                </a:lnTo>
                <a:lnTo>
                  <a:pt x="464314" y="4456004"/>
                </a:lnTo>
                <a:lnTo>
                  <a:pt x="469858" y="4577408"/>
                </a:lnTo>
                <a:lnTo>
                  <a:pt x="475768" y="4695548"/>
                </a:lnTo>
                <a:lnTo>
                  <a:pt x="482028" y="4810150"/>
                </a:lnTo>
                <a:lnTo>
                  <a:pt x="488619" y="4920943"/>
                </a:lnTo>
                <a:lnTo>
                  <a:pt x="495522" y="5027658"/>
                </a:lnTo>
                <a:lnTo>
                  <a:pt x="502720" y="5130020"/>
                </a:lnTo>
                <a:lnTo>
                  <a:pt x="510193" y="5227759"/>
                </a:lnTo>
                <a:lnTo>
                  <a:pt x="517925" y="5320605"/>
                </a:lnTo>
                <a:lnTo>
                  <a:pt x="525896" y="5408286"/>
                </a:lnTo>
                <a:lnTo>
                  <a:pt x="534089" y="5490532"/>
                </a:lnTo>
                <a:lnTo>
                  <a:pt x="542486" y="5567076"/>
                </a:lnTo>
                <a:lnTo>
                  <a:pt x="551070" y="5637646"/>
                </a:lnTo>
                <a:lnTo>
                  <a:pt x="559828" y="5702017"/>
                </a:lnTo>
                <a:lnTo>
                  <a:pt x="568737" y="5759858"/>
                </a:lnTo>
                <a:lnTo>
                  <a:pt x="577789" y="5810943"/>
                </a:lnTo>
                <a:lnTo>
                  <a:pt x="586971" y="5855029"/>
                </a:lnTo>
                <a:lnTo>
                  <a:pt x="601007" y="5907557"/>
                </a:lnTo>
                <a:lnTo>
                  <a:pt x="615582" y="5943382"/>
                </a:lnTo>
                <a:lnTo>
                  <a:pt x="641709" y="5965719"/>
                </a:lnTo>
                <a:lnTo>
                  <a:pt x="643663" y="5965712"/>
                </a:lnTo>
                <a:lnTo>
                  <a:pt x="682487" y="5962460"/>
                </a:lnTo>
                <a:lnTo>
                  <a:pt x="719585" y="5953666"/>
                </a:lnTo>
                <a:lnTo>
                  <a:pt x="737579" y="5946605"/>
                </a:lnTo>
                <a:lnTo>
                  <a:pt x="643596" y="5946605"/>
                </a:lnTo>
                <a:lnTo>
                  <a:pt x="642099" y="5946260"/>
                </a:lnTo>
                <a:lnTo>
                  <a:pt x="619245" y="5902058"/>
                </a:lnTo>
                <a:lnTo>
                  <a:pt x="605584" y="5850973"/>
                </a:lnTo>
                <a:lnTo>
                  <a:pt x="596524" y="5807495"/>
                </a:lnTo>
                <a:lnTo>
                  <a:pt x="587551" y="5756862"/>
                </a:lnTo>
                <a:lnTo>
                  <a:pt x="578694" y="5699372"/>
                </a:lnTo>
                <a:lnTo>
                  <a:pt x="569981" y="5635346"/>
                </a:lnTo>
                <a:lnTo>
                  <a:pt x="561422" y="5564998"/>
                </a:lnTo>
                <a:lnTo>
                  <a:pt x="553045" y="5488644"/>
                </a:lnTo>
                <a:lnTo>
                  <a:pt x="544868" y="5406561"/>
                </a:lnTo>
                <a:lnTo>
                  <a:pt x="536909" y="5319024"/>
                </a:lnTo>
                <a:lnTo>
                  <a:pt x="529188" y="5226306"/>
                </a:lnTo>
                <a:lnTo>
                  <a:pt x="521723" y="5128684"/>
                </a:lnTo>
                <a:lnTo>
                  <a:pt x="514532" y="5026427"/>
                </a:lnTo>
                <a:lnTo>
                  <a:pt x="507635" y="4919813"/>
                </a:lnTo>
                <a:lnTo>
                  <a:pt x="501050" y="4809111"/>
                </a:lnTo>
                <a:lnTo>
                  <a:pt x="494795" y="4694595"/>
                </a:lnTo>
                <a:lnTo>
                  <a:pt x="488889" y="4576540"/>
                </a:lnTo>
                <a:lnTo>
                  <a:pt x="483349" y="4455214"/>
                </a:lnTo>
                <a:lnTo>
                  <a:pt x="478194" y="4330895"/>
                </a:lnTo>
                <a:lnTo>
                  <a:pt x="473443" y="4203852"/>
                </a:lnTo>
                <a:lnTo>
                  <a:pt x="469115" y="4074358"/>
                </a:lnTo>
                <a:lnTo>
                  <a:pt x="465226" y="3942685"/>
                </a:lnTo>
                <a:lnTo>
                  <a:pt x="461797" y="3809108"/>
                </a:lnTo>
                <a:lnTo>
                  <a:pt x="458845" y="3673897"/>
                </a:lnTo>
                <a:lnTo>
                  <a:pt x="456389" y="3537344"/>
                </a:lnTo>
                <a:lnTo>
                  <a:pt x="453035" y="3261211"/>
                </a:lnTo>
                <a:lnTo>
                  <a:pt x="451885" y="2982818"/>
                </a:lnTo>
                <a:lnTo>
                  <a:pt x="450642" y="2704348"/>
                </a:lnTo>
                <a:lnTo>
                  <a:pt x="447022" y="2428077"/>
                </a:lnTo>
                <a:lnTo>
                  <a:pt x="444370" y="2291429"/>
                </a:lnTo>
                <a:lnTo>
                  <a:pt x="441182" y="2156142"/>
                </a:lnTo>
                <a:lnTo>
                  <a:pt x="437479" y="2022488"/>
                </a:lnTo>
                <a:lnTo>
                  <a:pt x="433280" y="1890740"/>
                </a:lnTo>
                <a:lnTo>
                  <a:pt x="428605" y="1761168"/>
                </a:lnTo>
                <a:lnTo>
                  <a:pt x="423476" y="1634045"/>
                </a:lnTo>
                <a:lnTo>
                  <a:pt x="417910" y="1509643"/>
                </a:lnTo>
                <a:lnTo>
                  <a:pt x="411927" y="1388234"/>
                </a:lnTo>
                <a:lnTo>
                  <a:pt x="405546" y="1270090"/>
                </a:lnTo>
                <a:lnTo>
                  <a:pt x="398790" y="1155481"/>
                </a:lnTo>
                <a:lnTo>
                  <a:pt x="391676" y="1044681"/>
                </a:lnTo>
                <a:lnTo>
                  <a:pt x="384225" y="937959"/>
                </a:lnTo>
                <a:lnTo>
                  <a:pt x="376457" y="835587"/>
                </a:lnTo>
                <a:lnTo>
                  <a:pt x="368390" y="737836"/>
                </a:lnTo>
                <a:lnTo>
                  <a:pt x="360045" y="644978"/>
                </a:lnTo>
                <a:lnTo>
                  <a:pt x="351439" y="557281"/>
                </a:lnTo>
                <a:lnTo>
                  <a:pt x="342593" y="475014"/>
                </a:lnTo>
                <a:lnTo>
                  <a:pt x="333527" y="398445"/>
                </a:lnTo>
                <a:lnTo>
                  <a:pt x="324262" y="327880"/>
                </a:lnTo>
                <a:lnTo>
                  <a:pt x="314808" y="263514"/>
                </a:lnTo>
                <a:lnTo>
                  <a:pt x="305186" y="205637"/>
                </a:lnTo>
                <a:lnTo>
                  <a:pt x="295404" y="154498"/>
                </a:lnTo>
                <a:lnTo>
                  <a:pt x="285469" y="110332"/>
                </a:lnTo>
                <a:lnTo>
                  <a:pt x="275362" y="73342"/>
                </a:lnTo>
                <a:lnTo>
                  <a:pt x="259650" y="31531"/>
                </a:lnTo>
                <a:lnTo>
                  <a:pt x="254068" y="21196"/>
                </a:lnTo>
                <a:lnTo>
                  <a:pt x="252632" y="19090"/>
                </a:lnTo>
                <a:close/>
              </a:path>
              <a:path w="844550" h="5965825">
                <a:moveTo>
                  <a:pt x="843424" y="5821433"/>
                </a:moveTo>
                <a:lnTo>
                  <a:pt x="775784" y="5873230"/>
                </a:lnTo>
                <a:lnTo>
                  <a:pt x="800399" y="5885231"/>
                </a:lnTo>
                <a:lnTo>
                  <a:pt x="799146" y="5887304"/>
                </a:lnTo>
                <a:lnTo>
                  <a:pt x="746290" y="5922723"/>
                </a:lnTo>
                <a:lnTo>
                  <a:pt x="678811" y="5943754"/>
                </a:lnTo>
                <a:lnTo>
                  <a:pt x="643596" y="5946605"/>
                </a:lnTo>
                <a:lnTo>
                  <a:pt x="737579" y="5946605"/>
                </a:lnTo>
                <a:lnTo>
                  <a:pt x="785892" y="5922135"/>
                </a:lnTo>
                <a:lnTo>
                  <a:pt x="817594" y="5893614"/>
                </a:lnTo>
                <a:lnTo>
                  <a:pt x="844147" y="5893614"/>
                </a:lnTo>
                <a:lnTo>
                  <a:pt x="843424" y="5821433"/>
                </a:lnTo>
                <a:close/>
              </a:path>
              <a:path w="844550" h="5965825">
                <a:moveTo>
                  <a:pt x="844147" y="5893614"/>
                </a:moveTo>
                <a:lnTo>
                  <a:pt x="817594" y="5893614"/>
                </a:lnTo>
                <a:lnTo>
                  <a:pt x="844278" y="5906623"/>
                </a:lnTo>
                <a:lnTo>
                  <a:pt x="844147" y="5893614"/>
                </a:lnTo>
                <a:close/>
              </a:path>
              <a:path w="844550" h="5965825">
                <a:moveTo>
                  <a:pt x="225322" y="0"/>
                </a:moveTo>
                <a:lnTo>
                  <a:pt x="182733" y="5546"/>
                </a:lnTo>
                <a:lnTo>
                  <a:pt x="141848" y="20817"/>
                </a:lnTo>
                <a:lnTo>
                  <a:pt x="103866" y="44325"/>
                </a:lnTo>
                <a:lnTo>
                  <a:pt x="69703" y="74985"/>
                </a:lnTo>
                <a:lnTo>
                  <a:pt x="41327" y="110571"/>
                </a:lnTo>
                <a:lnTo>
                  <a:pt x="19225" y="150715"/>
                </a:lnTo>
                <a:lnTo>
                  <a:pt x="4979" y="193852"/>
                </a:lnTo>
                <a:lnTo>
                  <a:pt x="0" y="237538"/>
                </a:lnTo>
                <a:lnTo>
                  <a:pt x="19018" y="238641"/>
                </a:lnTo>
                <a:lnTo>
                  <a:pt x="20259" y="217239"/>
                </a:lnTo>
                <a:lnTo>
                  <a:pt x="23759" y="197053"/>
                </a:lnTo>
                <a:lnTo>
                  <a:pt x="36990" y="157595"/>
                </a:lnTo>
                <a:lnTo>
                  <a:pt x="57581" y="120505"/>
                </a:lnTo>
                <a:lnTo>
                  <a:pt x="84578" y="86888"/>
                </a:lnTo>
                <a:lnTo>
                  <a:pt x="115937" y="59063"/>
                </a:lnTo>
                <a:lnTo>
                  <a:pt x="151083" y="37480"/>
                </a:lnTo>
                <a:lnTo>
                  <a:pt x="188401" y="23732"/>
                </a:lnTo>
                <a:lnTo>
                  <a:pt x="225219" y="19090"/>
                </a:lnTo>
                <a:lnTo>
                  <a:pt x="252632" y="19090"/>
                </a:lnTo>
                <a:lnTo>
                  <a:pt x="248724" y="13362"/>
                </a:lnTo>
                <a:lnTo>
                  <a:pt x="227072" y="7"/>
                </a:lnTo>
                <a:lnTo>
                  <a:pt x="2253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41612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26284" y="21441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61806" y="1621403"/>
            <a:ext cx="10782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B45F06"/>
                </a:solidFill>
                <a:latin typeface="Calibri"/>
                <a:cs typeface="Calibri"/>
              </a:rPr>
              <a:t>o</a:t>
            </a: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ft</a:t>
            </a:r>
            <a:r>
              <a:rPr sz="2500" spc="-30" dirty="0">
                <a:solidFill>
                  <a:srgbClr val="B45F06"/>
                </a:solidFill>
                <a:latin typeface="Calibri"/>
                <a:cs typeface="Calibri"/>
              </a:rPr>
              <a:t>m</a:t>
            </a:r>
            <a:r>
              <a:rPr sz="2500" spc="-35" dirty="0">
                <a:solidFill>
                  <a:srgbClr val="B45F06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B45F06"/>
                </a:solidFill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2437" y="707875"/>
            <a:ext cx="2876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14" dirty="0">
                <a:latin typeface="Calibri"/>
                <a:cs typeface="Calibri"/>
              </a:rPr>
              <a:t>“e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4382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26284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61806" y="891827"/>
            <a:ext cx="9709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06707" y="2144154"/>
            <a:ext cx="2216150" cy="1436370"/>
          </a:xfrm>
          <a:custGeom>
            <a:avLst/>
            <a:gdLst/>
            <a:ahLst/>
            <a:cxnLst/>
            <a:rect l="l" t="t" r="r" b="b"/>
            <a:pathLst>
              <a:path w="2216150" h="1436370">
                <a:moveTo>
                  <a:pt x="0" y="1435785"/>
                </a:moveTo>
                <a:lnTo>
                  <a:pt x="2216075" y="1435785"/>
                </a:lnTo>
                <a:lnTo>
                  <a:pt x="2216075" y="0"/>
                </a:lnTo>
                <a:lnTo>
                  <a:pt x="0" y="0"/>
                </a:lnTo>
                <a:lnTo>
                  <a:pt x="0" y="14357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15953" y="3579940"/>
            <a:ext cx="2306955" cy="2747010"/>
          </a:xfrm>
          <a:custGeom>
            <a:avLst/>
            <a:gdLst/>
            <a:ahLst/>
            <a:cxnLst/>
            <a:rect l="l" t="t" r="r" b="b"/>
            <a:pathLst>
              <a:path w="2306954" h="2747010">
                <a:moveTo>
                  <a:pt x="0" y="0"/>
                </a:moveTo>
                <a:lnTo>
                  <a:pt x="2306830" y="0"/>
                </a:lnTo>
                <a:lnTo>
                  <a:pt x="2306830" y="2746580"/>
                </a:lnTo>
                <a:lnTo>
                  <a:pt x="0" y="2746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62398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62398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71567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.25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.20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356241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8" y="182751"/>
                </a:lnTo>
                <a:lnTo>
                  <a:pt x="42863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279248" y="678649"/>
            <a:ext cx="2292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“l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315760" y="1055395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22" y="4757871"/>
            <a:ext cx="4364355" cy="117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785" marR="5080" indent="-299720">
              <a:lnSpc>
                <a:spcPct val="152200"/>
              </a:lnSpc>
            </a:pPr>
            <a:r>
              <a:rPr sz="3200" spc="-22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qu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”</a:t>
            </a:r>
            <a:r>
              <a:rPr sz="3200" spc="-1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1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[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232" y="1801253"/>
            <a:ext cx="485330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0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14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g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50" dirty="0">
                <a:latin typeface="Calibri"/>
                <a:cs typeface="Calibri"/>
              </a:rPr>
              <a:t>at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x</a:t>
            </a:r>
            <a:r>
              <a:rPr sz="3200" spc="-10" dirty="0">
                <a:latin typeface="Calibri"/>
                <a:cs typeface="Calibri"/>
              </a:rPr>
              <a:t>t: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pl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b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4613" y="290238"/>
            <a:ext cx="5212080" cy="2421890"/>
          </a:xfrm>
          <a:custGeom>
            <a:avLst/>
            <a:gdLst/>
            <a:ahLst/>
            <a:cxnLst/>
            <a:rect l="l" t="t" r="r" b="b"/>
            <a:pathLst>
              <a:path w="5212080" h="2421890">
                <a:moveTo>
                  <a:pt x="4808203" y="0"/>
                </a:moveTo>
                <a:lnTo>
                  <a:pt x="403637" y="0"/>
                </a:lnTo>
                <a:lnTo>
                  <a:pt x="370533" y="1338"/>
                </a:lnTo>
                <a:lnTo>
                  <a:pt x="306638" y="11730"/>
                </a:lnTo>
                <a:lnTo>
                  <a:pt x="246523" y="31719"/>
                </a:lnTo>
                <a:lnTo>
                  <a:pt x="191018" y="60474"/>
                </a:lnTo>
                <a:lnTo>
                  <a:pt x="140954" y="97162"/>
                </a:lnTo>
                <a:lnTo>
                  <a:pt x="97162" y="140954"/>
                </a:lnTo>
                <a:lnTo>
                  <a:pt x="60474" y="191018"/>
                </a:lnTo>
                <a:lnTo>
                  <a:pt x="31719" y="246524"/>
                </a:lnTo>
                <a:lnTo>
                  <a:pt x="11730" y="306639"/>
                </a:lnTo>
                <a:lnTo>
                  <a:pt x="1338" y="370534"/>
                </a:lnTo>
                <a:lnTo>
                  <a:pt x="0" y="403639"/>
                </a:lnTo>
                <a:lnTo>
                  <a:pt x="0" y="2018130"/>
                </a:lnTo>
                <a:lnTo>
                  <a:pt x="5282" y="2083602"/>
                </a:lnTo>
                <a:lnTo>
                  <a:pt x="20577" y="2145711"/>
                </a:lnTo>
                <a:lnTo>
                  <a:pt x="45053" y="2203625"/>
                </a:lnTo>
                <a:lnTo>
                  <a:pt x="77878" y="2256514"/>
                </a:lnTo>
                <a:lnTo>
                  <a:pt x="118222" y="2303546"/>
                </a:lnTo>
                <a:lnTo>
                  <a:pt x="165254" y="2343890"/>
                </a:lnTo>
                <a:lnTo>
                  <a:pt x="218142" y="2376715"/>
                </a:lnTo>
                <a:lnTo>
                  <a:pt x="276056" y="2401191"/>
                </a:lnTo>
                <a:lnTo>
                  <a:pt x="338165" y="2416486"/>
                </a:lnTo>
                <a:lnTo>
                  <a:pt x="403637" y="2421769"/>
                </a:lnTo>
                <a:lnTo>
                  <a:pt x="4808203" y="2421769"/>
                </a:lnTo>
                <a:lnTo>
                  <a:pt x="4873675" y="2416486"/>
                </a:lnTo>
                <a:lnTo>
                  <a:pt x="4935784" y="2401191"/>
                </a:lnTo>
                <a:lnTo>
                  <a:pt x="4993698" y="2376715"/>
                </a:lnTo>
                <a:lnTo>
                  <a:pt x="5046587" y="2343890"/>
                </a:lnTo>
                <a:lnTo>
                  <a:pt x="5093619" y="2303546"/>
                </a:lnTo>
                <a:lnTo>
                  <a:pt x="5133963" y="2256514"/>
                </a:lnTo>
                <a:lnTo>
                  <a:pt x="5166788" y="2203625"/>
                </a:lnTo>
                <a:lnTo>
                  <a:pt x="5191264" y="2145711"/>
                </a:lnTo>
                <a:lnTo>
                  <a:pt x="5206559" y="2083602"/>
                </a:lnTo>
                <a:lnTo>
                  <a:pt x="5211842" y="2018130"/>
                </a:lnTo>
                <a:lnTo>
                  <a:pt x="5211842" y="403639"/>
                </a:lnTo>
                <a:lnTo>
                  <a:pt x="5206559" y="338166"/>
                </a:lnTo>
                <a:lnTo>
                  <a:pt x="5191264" y="276057"/>
                </a:lnTo>
                <a:lnTo>
                  <a:pt x="5166788" y="218143"/>
                </a:lnTo>
                <a:lnTo>
                  <a:pt x="5133963" y="165254"/>
                </a:lnTo>
                <a:lnTo>
                  <a:pt x="5093619" y="118222"/>
                </a:lnTo>
                <a:lnTo>
                  <a:pt x="5046587" y="77878"/>
                </a:lnTo>
                <a:lnTo>
                  <a:pt x="4993698" y="45053"/>
                </a:lnTo>
                <a:lnTo>
                  <a:pt x="4935784" y="20577"/>
                </a:lnTo>
                <a:lnTo>
                  <a:pt x="4873675" y="5282"/>
                </a:lnTo>
                <a:lnTo>
                  <a:pt x="480820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0974" y="2320574"/>
            <a:ext cx="5211809" cy="381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54" y="311913"/>
            <a:ext cx="844550" cy="5965825"/>
          </a:xfrm>
          <a:custGeom>
            <a:avLst/>
            <a:gdLst/>
            <a:ahLst/>
            <a:cxnLst/>
            <a:rect l="l" t="t" r="r" b="b"/>
            <a:pathLst>
              <a:path w="844550" h="5965825">
                <a:moveTo>
                  <a:pt x="252632" y="19090"/>
                </a:moveTo>
                <a:lnTo>
                  <a:pt x="225219" y="19090"/>
                </a:lnTo>
                <a:lnTo>
                  <a:pt x="227342" y="19544"/>
                </a:lnTo>
                <a:lnTo>
                  <a:pt x="229976" y="21221"/>
                </a:lnTo>
                <a:lnTo>
                  <a:pt x="252380" y="64248"/>
                </a:lnTo>
                <a:lnTo>
                  <a:pt x="267028" y="115110"/>
                </a:lnTo>
                <a:lnTo>
                  <a:pt x="276781" y="158508"/>
                </a:lnTo>
                <a:lnTo>
                  <a:pt x="286451" y="209088"/>
                </a:lnTo>
                <a:lnTo>
                  <a:pt x="296001" y="266541"/>
                </a:lnTo>
                <a:lnTo>
                  <a:pt x="305404" y="330572"/>
                </a:lnTo>
                <a:lnTo>
                  <a:pt x="314639" y="400926"/>
                </a:lnTo>
                <a:lnTo>
                  <a:pt x="323676" y="477254"/>
                </a:lnTo>
                <a:lnTo>
                  <a:pt x="332498" y="559316"/>
                </a:lnTo>
                <a:lnTo>
                  <a:pt x="341085" y="646838"/>
                </a:lnTo>
                <a:lnTo>
                  <a:pt x="349416" y="739542"/>
                </a:lnTo>
                <a:lnTo>
                  <a:pt x="357471" y="837154"/>
                </a:lnTo>
                <a:lnTo>
                  <a:pt x="365230" y="939401"/>
                </a:lnTo>
                <a:lnTo>
                  <a:pt x="372673" y="1046007"/>
                </a:lnTo>
                <a:lnTo>
                  <a:pt x="379779" y="1156702"/>
                </a:lnTo>
                <a:lnTo>
                  <a:pt x="386529" y="1271211"/>
                </a:lnTo>
                <a:lnTo>
                  <a:pt x="392903" y="1389261"/>
                </a:lnTo>
                <a:lnTo>
                  <a:pt x="398882" y="1510581"/>
                </a:lnTo>
                <a:lnTo>
                  <a:pt x="404445" y="1634897"/>
                </a:lnTo>
                <a:lnTo>
                  <a:pt x="409571" y="1761937"/>
                </a:lnTo>
                <a:lnTo>
                  <a:pt x="414243" y="1891426"/>
                </a:lnTo>
                <a:lnTo>
                  <a:pt x="418439" y="2023094"/>
                </a:lnTo>
                <a:lnTo>
                  <a:pt x="422139" y="2156669"/>
                </a:lnTo>
                <a:lnTo>
                  <a:pt x="425325" y="2291877"/>
                </a:lnTo>
                <a:lnTo>
                  <a:pt x="427976" y="2428447"/>
                </a:lnTo>
                <a:lnTo>
                  <a:pt x="431594" y="2704597"/>
                </a:lnTo>
                <a:lnTo>
                  <a:pt x="432836" y="2982903"/>
                </a:lnTo>
                <a:lnTo>
                  <a:pt x="433985" y="3261288"/>
                </a:lnTo>
                <a:lnTo>
                  <a:pt x="437341" y="3537577"/>
                </a:lnTo>
                <a:lnTo>
                  <a:pt x="439798" y="3674240"/>
                </a:lnTo>
                <a:lnTo>
                  <a:pt x="442752" y="3809525"/>
                </a:lnTo>
                <a:lnTo>
                  <a:pt x="446182" y="3943176"/>
                </a:lnTo>
                <a:lnTo>
                  <a:pt x="450072" y="4074920"/>
                </a:lnTo>
                <a:lnTo>
                  <a:pt x="454404" y="4204488"/>
                </a:lnTo>
                <a:lnTo>
                  <a:pt x="459157" y="4331606"/>
                </a:lnTo>
                <a:lnTo>
                  <a:pt x="464314" y="4456004"/>
                </a:lnTo>
                <a:lnTo>
                  <a:pt x="469858" y="4577408"/>
                </a:lnTo>
                <a:lnTo>
                  <a:pt x="475768" y="4695548"/>
                </a:lnTo>
                <a:lnTo>
                  <a:pt x="482028" y="4810150"/>
                </a:lnTo>
                <a:lnTo>
                  <a:pt x="488619" y="4920943"/>
                </a:lnTo>
                <a:lnTo>
                  <a:pt x="495522" y="5027658"/>
                </a:lnTo>
                <a:lnTo>
                  <a:pt x="502720" y="5130020"/>
                </a:lnTo>
                <a:lnTo>
                  <a:pt x="510193" y="5227759"/>
                </a:lnTo>
                <a:lnTo>
                  <a:pt x="517925" y="5320605"/>
                </a:lnTo>
                <a:lnTo>
                  <a:pt x="525896" y="5408286"/>
                </a:lnTo>
                <a:lnTo>
                  <a:pt x="534089" y="5490532"/>
                </a:lnTo>
                <a:lnTo>
                  <a:pt x="542486" y="5567076"/>
                </a:lnTo>
                <a:lnTo>
                  <a:pt x="551070" y="5637646"/>
                </a:lnTo>
                <a:lnTo>
                  <a:pt x="559828" y="5702017"/>
                </a:lnTo>
                <a:lnTo>
                  <a:pt x="568737" y="5759858"/>
                </a:lnTo>
                <a:lnTo>
                  <a:pt x="577789" y="5810943"/>
                </a:lnTo>
                <a:lnTo>
                  <a:pt x="586971" y="5855029"/>
                </a:lnTo>
                <a:lnTo>
                  <a:pt x="601007" y="5907557"/>
                </a:lnTo>
                <a:lnTo>
                  <a:pt x="615582" y="5943382"/>
                </a:lnTo>
                <a:lnTo>
                  <a:pt x="641709" y="5965719"/>
                </a:lnTo>
                <a:lnTo>
                  <a:pt x="643663" y="5965712"/>
                </a:lnTo>
                <a:lnTo>
                  <a:pt x="682487" y="5962460"/>
                </a:lnTo>
                <a:lnTo>
                  <a:pt x="719585" y="5953666"/>
                </a:lnTo>
                <a:lnTo>
                  <a:pt x="737579" y="5946605"/>
                </a:lnTo>
                <a:lnTo>
                  <a:pt x="643596" y="5946605"/>
                </a:lnTo>
                <a:lnTo>
                  <a:pt x="642099" y="5946260"/>
                </a:lnTo>
                <a:lnTo>
                  <a:pt x="619245" y="5902058"/>
                </a:lnTo>
                <a:lnTo>
                  <a:pt x="605584" y="5850973"/>
                </a:lnTo>
                <a:lnTo>
                  <a:pt x="596524" y="5807495"/>
                </a:lnTo>
                <a:lnTo>
                  <a:pt x="587551" y="5756862"/>
                </a:lnTo>
                <a:lnTo>
                  <a:pt x="578694" y="5699372"/>
                </a:lnTo>
                <a:lnTo>
                  <a:pt x="569981" y="5635346"/>
                </a:lnTo>
                <a:lnTo>
                  <a:pt x="561422" y="5564998"/>
                </a:lnTo>
                <a:lnTo>
                  <a:pt x="553045" y="5488644"/>
                </a:lnTo>
                <a:lnTo>
                  <a:pt x="544868" y="5406561"/>
                </a:lnTo>
                <a:lnTo>
                  <a:pt x="536909" y="5319024"/>
                </a:lnTo>
                <a:lnTo>
                  <a:pt x="529188" y="5226306"/>
                </a:lnTo>
                <a:lnTo>
                  <a:pt x="521723" y="5128684"/>
                </a:lnTo>
                <a:lnTo>
                  <a:pt x="514532" y="5026427"/>
                </a:lnTo>
                <a:lnTo>
                  <a:pt x="507635" y="4919813"/>
                </a:lnTo>
                <a:lnTo>
                  <a:pt x="501050" y="4809111"/>
                </a:lnTo>
                <a:lnTo>
                  <a:pt x="494795" y="4694595"/>
                </a:lnTo>
                <a:lnTo>
                  <a:pt x="488889" y="4576540"/>
                </a:lnTo>
                <a:lnTo>
                  <a:pt x="483349" y="4455214"/>
                </a:lnTo>
                <a:lnTo>
                  <a:pt x="478194" y="4330895"/>
                </a:lnTo>
                <a:lnTo>
                  <a:pt x="473443" y="4203852"/>
                </a:lnTo>
                <a:lnTo>
                  <a:pt x="469115" y="4074358"/>
                </a:lnTo>
                <a:lnTo>
                  <a:pt x="465226" y="3942685"/>
                </a:lnTo>
                <a:lnTo>
                  <a:pt x="461797" y="3809108"/>
                </a:lnTo>
                <a:lnTo>
                  <a:pt x="458845" y="3673897"/>
                </a:lnTo>
                <a:lnTo>
                  <a:pt x="456389" y="3537344"/>
                </a:lnTo>
                <a:lnTo>
                  <a:pt x="453035" y="3261211"/>
                </a:lnTo>
                <a:lnTo>
                  <a:pt x="451885" y="2982818"/>
                </a:lnTo>
                <a:lnTo>
                  <a:pt x="450642" y="2704348"/>
                </a:lnTo>
                <a:lnTo>
                  <a:pt x="447022" y="2428077"/>
                </a:lnTo>
                <a:lnTo>
                  <a:pt x="444370" y="2291429"/>
                </a:lnTo>
                <a:lnTo>
                  <a:pt x="441182" y="2156142"/>
                </a:lnTo>
                <a:lnTo>
                  <a:pt x="437479" y="2022488"/>
                </a:lnTo>
                <a:lnTo>
                  <a:pt x="433280" y="1890740"/>
                </a:lnTo>
                <a:lnTo>
                  <a:pt x="428605" y="1761168"/>
                </a:lnTo>
                <a:lnTo>
                  <a:pt x="423476" y="1634045"/>
                </a:lnTo>
                <a:lnTo>
                  <a:pt x="417910" y="1509643"/>
                </a:lnTo>
                <a:lnTo>
                  <a:pt x="411927" y="1388234"/>
                </a:lnTo>
                <a:lnTo>
                  <a:pt x="405546" y="1270090"/>
                </a:lnTo>
                <a:lnTo>
                  <a:pt x="398790" y="1155481"/>
                </a:lnTo>
                <a:lnTo>
                  <a:pt x="391676" y="1044681"/>
                </a:lnTo>
                <a:lnTo>
                  <a:pt x="384225" y="937959"/>
                </a:lnTo>
                <a:lnTo>
                  <a:pt x="376457" y="835587"/>
                </a:lnTo>
                <a:lnTo>
                  <a:pt x="368390" y="737836"/>
                </a:lnTo>
                <a:lnTo>
                  <a:pt x="360045" y="644978"/>
                </a:lnTo>
                <a:lnTo>
                  <a:pt x="351439" y="557281"/>
                </a:lnTo>
                <a:lnTo>
                  <a:pt x="342593" y="475014"/>
                </a:lnTo>
                <a:lnTo>
                  <a:pt x="333527" y="398445"/>
                </a:lnTo>
                <a:lnTo>
                  <a:pt x="324262" y="327880"/>
                </a:lnTo>
                <a:lnTo>
                  <a:pt x="314808" y="263514"/>
                </a:lnTo>
                <a:lnTo>
                  <a:pt x="305186" y="205637"/>
                </a:lnTo>
                <a:lnTo>
                  <a:pt x="295404" y="154498"/>
                </a:lnTo>
                <a:lnTo>
                  <a:pt x="285469" y="110332"/>
                </a:lnTo>
                <a:lnTo>
                  <a:pt x="275362" y="73342"/>
                </a:lnTo>
                <a:lnTo>
                  <a:pt x="259650" y="31531"/>
                </a:lnTo>
                <a:lnTo>
                  <a:pt x="254068" y="21196"/>
                </a:lnTo>
                <a:lnTo>
                  <a:pt x="252632" y="19090"/>
                </a:lnTo>
                <a:close/>
              </a:path>
              <a:path w="844550" h="5965825">
                <a:moveTo>
                  <a:pt x="843424" y="5821433"/>
                </a:moveTo>
                <a:lnTo>
                  <a:pt x="775784" y="5873230"/>
                </a:lnTo>
                <a:lnTo>
                  <a:pt x="800399" y="5885231"/>
                </a:lnTo>
                <a:lnTo>
                  <a:pt x="799146" y="5887304"/>
                </a:lnTo>
                <a:lnTo>
                  <a:pt x="746290" y="5922723"/>
                </a:lnTo>
                <a:lnTo>
                  <a:pt x="678811" y="5943754"/>
                </a:lnTo>
                <a:lnTo>
                  <a:pt x="643596" y="5946605"/>
                </a:lnTo>
                <a:lnTo>
                  <a:pt x="737579" y="5946605"/>
                </a:lnTo>
                <a:lnTo>
                  <a:pt x="785892" y="5922135"/>
                </a:lnTo>
                <a:lnTo>
                  <a:pt x="817594" y="5893614"/>
                </a:lnTo>
                <a:lnTo>
                  <a:pt x="844147" y="5893614"/>
                </a:lnTo>
                <a:lnTo>
                  <a:pt x="843424" y="5821433"/>
                </a:lnTo>
                <a:close/>
              </a:path>
              <a:path w="844550" h="5965825">
                <a:moveTo>
                  <a:pt x="844147" y="5893614"/>
                </a:moveTo>
                <a:lnTo>
                  <a:pt x="817594" y="5893614"/>
                </a:lnTo>
                <a:lnTo>
                  <a:pt x="844278" y="5906623"/>
                </a:lnTo>
                <a:lnTo>
                  <a:pt x="844147" y="5893614"/>
                </a:lnTo>
                <a:close/>
              </a:path>
              <a:path w="844550" h="5965825">
                <a:moveTo>
                  <a:pt x="225322" y="0"/>
                </a:moveTo>
                <a:lnTo>
                  <a:pt x="182733" y="5546"/>
                </a:lnTo>
                <a:lnTo>
                  <a:pt x="141848" y="20817"/>
                </a:lnTo>
                <a:lnTo>
                  <a:pt x="103866" y="44325"/>
                </a:lnTo>
                <a:lnTo>
                  <a:pt x="69703" y="74985"/>
                </a:lnTo>
                <a:lnTo>
                  <a:pt x="41327" y="110571"/>
                </a:lnTo>
                <a:lnTo>
                  <a:pt x="19225" y="150715"/>
                </a:lnTo>
                <a:lnTo>
                  <a:pt x="4979" y="193852"/>
                </a:lnTo>
                <a:lnTo>
                  <a:pt x="0" y="237538"/>
                </a:lnTo>
                <a:lnTo>
                  <a:pt x="19018" y="238641"/>
                </a:lnTo>
                <a:lnTo>
                  <a:pt x="20259" y="217239"/>
                </a:lnTo>
                <a:lnTo>
                  <a:pt x="23759" y="197053"/>
                </a:lnTo>
                <a:lnTo>
                  <a:pt x="36990" y="157595"/>
                </a:lnTo>
                <a:lnTo>
                  <a:pt x="57581" y="120505"/>
                </a:lnTo>
                <a:lnTo>
                  <a:pt x="84578" y="86888"/>
                </a:lnTo>
                <a:lnTo>
                  <a:pt x="115937" y="59063"/>
                </a:lnTo>
                <a:lnTo>
                  <a:pt x="151083" y="37480"/>
                </a:lnTo>
                <a:lnTo>
                  <a:pt x="188401" y="23732"/>
                </a:lnTo>
                <a:lnTo>
                  <a:pt x="225219" y="19090"/>
                </a:lnTo>
                <a:lnTo>
                  <a:pt x="252632" y="19090"/>
                </a:lnTo>
                <a:lnTo>
                  <a:pt x="248724" y="13362"/>
                </a:lnTo>
                <a:lnTo>
                  <a:pt x="227072" y="7"/>
                </a:lnTo>
                <a:lnTo>
                  <a:pt x="2253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41612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62398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62398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71567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.25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.20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55199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80" y="0"/>
                </a:lnTo>
                <a:lnTo>
                  <a:pt x="463880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55199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64368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.11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.17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.68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012117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2117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121284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.11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.79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26284" y="21441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6241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8" y="182751"/>
                </a:lnTo>
                <a:lnTo>
                  <a:pt x="42863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49042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05960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961806" y="1621403"/>
            <a:ext cx="10782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B45F06"/>
                </a:solidFill>
                <a:latin typeface="Calibri"/>
                <a:cs typeface="Calibri"/>
              </a:rPr>
              <a:t>o</a:t>
            </a: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ft</a:t>
            </a:r>
            <a:r>
              <a:rPr sz="2500" spc="-30" dirty="0">
                <a:solidFill>
                  <a:srgbClr val="B45F06"/>
                </a:solidFill>
                <a:latin typeface="Calibri"/>
                <a:cs typeface="Calibri"/>
              </a:rPr>
              <a:t>m</a:t>
            </a:r>
            <a:r>
              <a:rPr sz="2500" spc="-35" dirty="0">
                <a:solidFill>
                  <a:srgbClr val="B45F06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B45F06"/>
                </a:solidFill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32437" y="707875"/>
            <a:ext cx="2876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14" dirty="0">
                <a:latin typeface="Calibri"/>
                <a:cs typeface="Calibri"/>
              </a:rPr>
              <a:t>“e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04382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26284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279248" y="678649"/>
            <a:ext cx="2292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“l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15760" y="1055395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337663" y="95506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8" y="182751"/>
                </a:lnTo>
                <a:lnTo>
                  <a:pt x="42863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90628" y="717638"/>
            <a:ext cx="2292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“l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27140" y="1094384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249042" y="9940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87486" y="707875"/>
            <a:ext cx="3022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95" dirty="0">
                <a:latin typeface="Calibri"/>
                <a:cs typeface="Calibri"/>
              </a:rPr>
              <a:t>“o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165464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205945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961806" y="891827"/>
            <a:ext cx="9709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447711" y="295427"/>
            <a:ext cx="812800" cy="5874385"/>
          </a:xfrm>
          <a:custGeom>
            <a:avLst/>
            <a:gdLst/>
            <a:ahLst/>
            <a:cxnLst/>
            <a:rect l="l" t="t" r="r" b="b"/>
            <a:pathLst>
              <a:path w="812800" h="5874385">
                <a:moveTo>
                  <a:pt x="228052" y="19164"/>
                </a:moveTo>
                <a:lnTo>
                  <a:pt x="202557" y="19164"/>
                </a:lnTo>
                <a:lnTo>
                  <a:pt x="203724" y="19438"/>
                </a:lnTo>
                <a:lnTo>
                  <a:pt x="205786" y="20882"/>
                </a:lnTo>
                <a:lnTo>
                  <a:pt x="225771" y="63199"/>
                </a:lnTo>
                <a:lnTo>
                  <a:pt x="238890" y="113328"/>
                </a:lnTo>
                <a:lnTo>
                  <a:pt x="247622" y="156084"/>
                </a:lnTo>
                <a:lnTo>
                  <a:pt x="256275" y="205905"/>
                </a:lnTo>
                <a:lnTo>
                  <a:pt x="264822" y="262487"/>
                </a:lnTo>
                <a:lnTo>
                  <a:pt x="273236" y="325544"/>
                </a:lnTo>
                <a:lnTo>
                  <a:pt x="281499" y="394822"/>
                </a:lnTo>
                <a:lnTo>
                  <a:pt x="289585" y="469985"/>
                </a:lnTo>
                <a:lnTo>
                  <a:pt x="297479" y="550792"/>
                </a:lnTo>
                <a:lnTo>
                  <a:pt x="305163" y="636972"/>
                </a:lnTo>
                <a:lnTo>
                  <a:pt x="312616" y="728254"/>
                </a:lnTo>
                <a:lnTo>
                  <a:pt x="319824" y="824369"/>
                </a:lnTo>
                <a:lnTo>
                  <a:pt x="326765" y="925047"/>
                </a:lnTo>
                <a:lnTo>
                  <a:pt x="333424" y="1030018"/>
                </a:lnTo>
                <a:lnTo>
                  <a:pt x="339783" y="1139013"/>
                </a:lnTo>
                <a:lnTo>
                  <a:pt x="345822" y="1251762"/>
                </a:lnTo>
                <a:lnTo>
                  <a:pt x="351525" y="1368000"/>
                </a:lnTo>
                <a:lnTo>
                  <a:pt x="356875" y="1487455"/>
                </a:lnTo>
                <a:lnTo>
                  <a:pt x="361850" y="1609860"/>
                </a:lnTo>
                <a:lnTo>
                  <a:pt x="366438" y="1734948"/>
                </a:lnTo>
                <a:lnTo>
                  <a:pt x="370617" y="1862448"/>
                </a:lnTo>
                <a:lnTo>
                  <a:pt x="374371" y="1992094"/>
                </a:lnTo>
                <a:lnTo>
                  <a:pt x="377682" y="2123615"/>
                </a:lnTo>
                <a:lnTo>
                  <a:pt x="380533" y="2256744"/>
                </a:lnTo>
                <a:lnTo>
                  <a:pt x="382904" y="2391214"/>
                </a:lnTo>
                <a:lnTo>
                  <a:pt x="386142" y="2663120"/>
                </a:lnTo>
                <a:lnTo>
                  <a:pt x="388363" y="3211252"/>
                </a:lnTo>
                <a:lnTo>
                  <a:pt x="391603" y="3483287"/>
                </a:lnTo>
                <a:lnTo>
                  <a:pt x="393976" y="3617847"/>
                </a:lnTo>
                <a:lnTo>
                  <a:pt x="396829" y="3751049"/>
                </a:lnTo>
                <a:lnTo>
                  <a:pt x="400142" y="3882641"/>
                </a:lnTo>
                <a:lnTo>
                  <a:pt x="403900" y="4012359"/>
                </a:lnTo>
                <a:lnTo>
                  <a:pt x="408082" y="4139932"/>
                </a:lnTo>
                <a:lnTo>
                  <a:pt x="412673" y="4265094"/>
                </a:lnTo>
                <a:lnTo>
                  <a:pt x="417654" y="4387575"/>
                </a:lnTo>
                <a:lnTo>
                  <a:pt x="423007" y="4507111"/>
                </a:lnTo>
                <a:lnTo>
                  <a:pt x="428716" y="4623432"/>
                </a:lnTo>
                <a:lnTo>
                  <a:pt x="434761" y="4736269"/>
                </a:lnTo>
                <a:lnTo>
                  <a:pt x="441126" y="4845358"/>
                </a:lnTo>
                <a:lnTo>
                  <a:pt x="447793" y="4950428"/>
                </a:lnTo>
                <a:lnTo>
                  <a:pt x="454745" y="5051215"/>
                </a:lnTo>
                <a:lnTo>
                  <a:pt x="461962" y="5147449"/>
                </a:lnTo>
                <a:lnTo>
                  <a:pt x="469428" y="5238865"/>
                </a:lnTo>
                <a:lnTo>
                  <a:pt x="477127" y="5325196"/>
                </a:lnTo>
                <a:lnTo>
                  <a:pt x="485039" y="5406177"/>
                </a:lnTo>
                <a:lnTo>
                  <a:pt x="493149" y="5481541"/>
                </a:lnTo>
                <a:lnTo>
                  <a:pt x="501439" y="5551025"/>
                </a:lnTo>
                <a:lnTo>
                  <a:pt x="509898" y="5614404"/>
                </a:lnTo>
                <a:lnTo>
                  <a:pt x="518502" y="5671354"/>
                </a:lnTo>
                <a:lnTo>
                  <a:pt x="527243" y="5721652"/>
                </a:lnTo>
                <a:lnTo>
                  <a:pt x="536111" y="5765059"/>
                </a:lnTo>
                <a:lnTo>
                  <a:pt x="549667" y="5816778"/>
                </a:lnTo>
                <a:lnTo>
                  <a:pt x="569009" y="5860640"/>
                </a:lnTo>
                <a:lnTo>
                  <a:pt x="589253" y="5874199"/>
                </a:lnTo>
                <a:lnTo>
                  <a:pt x="591268" y="5874185"/>
                </a:lnTo>
                <a:lnTo>
                  <a:pt x="629362" y="5867691"/>
                </a:lnTo>
                <a:lnTo>
                  <a:pt x="656584" y="5855075"/>
                </a:lnTo>
                <a:lnTo>
                  <a:pt x="591148" y="5855075"/>
                </a:lnTo>
                <a:lnTo>
                  <a:pt x="589874" y="5854776"/>
                </a:lnTo>
                <a:lnTo>
                  <a:pt x="567935" y="5811376"/>
                </a:lnTo>
                <a:lnTo>
                  <a:pt x="554741" y="5761077"/>
                </a:lnTo>
                <a:lnTo>
                  <a:pt x="545990" y="5718268"/>
                </a:lnTo>
                <a:lnTo>
                  <a:pt x="537324" y="5668413"/>
                </a:lnTo>
                <a:lnTo>
                  <a:pt x="528770" y="5611809"/>
                </a:lnTo>
                <a:lnTo>
                  <a:pt x="520355" y="5548768"/>
                </a:lnTo>
                <a:lnTo>
                  <a:pt x="512090" y="5479503"/>
                </a:lnTo>
                <a:lnTo>
                  <a:pt x="503999" y="5404324"/>
                </a:lnTo>
                <a:lnTo>
                  <a:pt x="496102" y="5323504"/>
                </a:lnTo>
                <a:lnTo>
                  <a:pt x="488415" y="5237314"/>
                </a:lnTo>
                <a:lnTo>
                  <a:pt x="480959" y="5146024"/>
                </a:lnTo>
                <a:lnTo>
                  <a:pt x="473749" y="5049903"/>
                </a:lnTo>
                <a:lnTo>
                  <a:pt x="466805" y="4949223"/>
                </a:lnTo>
                <a:lnTo>
                  <a:pt x="460143" y="4844248"/>
                </a:lnTo>
                <a:lnTo>
                  <a:pt x="453783" y="4735250"/>
                </a:lnTo>
                <a:lnTo>
                  <a:pt x="447743" y="4622497"/>
                </a:lnTo>
                <a:lnTo>
                  <a:pt x="442038" y="4506258"/>
                </a:lnTo>
                <a:lnTo>
                  <a:pt x="436688" y="4386802"/>
                </a:lnTo>
                <a:lnTo>
                  <a:pt x="431711" y="4264395"/>
                </a:lnTo>
                <a:lnTo>
                  <a:pt x="427122" y="4139307"/>
                </a:lnTo>
                <a:lnTo>
                  <a:pt x="422941" y="4011808"/>
                </a:lnTo>
                <a:lnTo>
                  <a:pt x="419187" y="3882162"/>
                </a:lnTo>
                <a:lnTo>
                  <a:pt x="415875" y="3750640"/>
                </a:lnTo>
                <a:lnTo>
                  <a:pt x="413024" y="3617511"/>
                </a:lnTo>
                <a:lnTo>
                  <a:pt x="410651" y="3483060"/>
                </a:lnTo>
                <a:lnTo>
                  <a:pt x="407413" y="3211175"/>
                </a:lnTo>
                <a:lnTo>
                  <a:pt x="405190" y="2662892"/>
                </a:lnTo>
                <a:lnTo>
                  <a:pt x="401952" y="2390879"/>
                </a:lnTo>
                <a:lnTo>
                  <a:pt x="399578" y="2256336"/>
                </a:lnTo>
                <a:lnTo>
                  <a:pt x="396726" y="2123135"/>
                </a:lnTo>
                <a:lnTo>
                  <a:pt x="393414" y="1991541"/>
                </a:lnTo>
                <a:lnTo>
                  <a:pt x="389657" y="1861825"/>
                </a:lnTo>
                <a:lnTo>
                  <a:pt x="385475" y="1734251"/>
                </a:lnTo>
                <a:lnTo>
                  <a:pt x="380885" y="1609087"/>
                </a:lnTo>
                <a:lnTo>
                  <a:pt x="375906" y="1486603"/>
                </a:lnTo>
                <a:lnTo>
                  <a:pt x="370552" y="1367067"/>
                </a:lnTo>
                <a:lnTo>
                  <a:pt x="364845" y="1250744"/>
                </a:lnTo>
                <a:lnTo>
                  <a:pt x="358800" y="1137903"/>
                </a:lnTo>
                <a:lnTo>
                  <a:pt x="352436" y="1028811"/>
                </a:lnTo>
                <a:lnTo>
                  <a:pt x="345771" y="923737"/>
                </a:lnTo>
                <a:lnTo>
                  <a:pt x="338820" y="822946"/>
                </a:lnTo>
                <a:lnTo>
                  <a:pt x="331603" y="726705"/>
                </a:lnTo>
                <a:lnTo>
                  <a:pt x="324137" y="635280"/>
                </a:lnTo>
                <a:lnTo>
                  <a:pt x="316439" y="548939"/>
                </a:lnTo>
                <a:lnTo>
                  <a:pt x="308526" y="467946"/>
                </a:lnTo>
                <a:lnTo>
                  <a:pt x="300415" y="392565"/>
                </a:lnTo>
                <a:lnTo>
                  <a:pt x="292127" y="323095"/>
                </a:lnTo>
                <a:lnTo>
                  <a:pt x="283672" y="259730"/>
                </a:lnTo>
                <a:lnTo>
                  <a:pt x="275064" y="202758"/>
                </a:lnTo>
                <a:lnTo>
                  <a:pt x="266317" y="152425"/>
                </a:lnTo>
                <a:lnTo>
                  <a:pt x="257434" y="108964"/>
                </a:lnTo>
                <a:lnTo>
                  <a:pt x="243809" y="57075"/>
                </a:lnTo>
                <a:lnTo>
                  <a:pt x="229374" y="21296"/>
                </a:lnTo>
                <a:lnTo>
                  <a:pt x="228052" y="19164"/>
                </a:lnTo>
                <a:close/>
              </a:path>
              <a:path w="812800" h="5874385">
                <a:moveTo>
                  <a:pt x="784117" y="5592047"/>
                </a:moveTo>
                <a:lnTo>
                  <a:pt x="736780" y="5662881"/>
                </a:lnTo>
                <a:lnTo>
                  <a:pt x="765027" y="5666444"/>
                </a:lnTo>
                <a:lnTo>
                  <a:pt x="758548" y="5688834"/>
                </a:lnTo>
                <a:lnTo>
                  <a:pt x="740028" y="5733628"/>
                </a:lnTo>
                <a:lnTo>
                  <a:pt x="716056" y="5773672"/>
                </a:lnTo>
                <a:lnTo>
                  <a:pt x="687875" y="5807324"/>
                </a:lnTo>
                <a:lnTo>
                  <a:pt x="656809" y="5833011"/>
                </a:lnTo>
                <a:lnTo>
                  <a:pt x="606991" y="5853708"/>
                </a:lnTo>
                <a:lnTo>
                  <a:pt x="591148" y="5855075"/>
                </a:lnTo>
                <a:lnTo>
                  <a:pt x="656584" y="5855075"/>
                </a:lnTo>
                <a:lnTo>
                  <a:pt x="700686" y="5821422"/>
                </a:lnTo>
                <a:lnTo>
                  <a:pt x="731135" y="5785315"/>
                </a:lnTo>
                <a:lnTo>
                  <a:pt x="756715" y="5742818"/>
                </a:lnTo>
                <a:lnTo>
                  <a:pt x="776399" y="5695488"/>
                </a:lnTo>
                <a:lnTo>
                  <a:pt x="784015" y="5668839"/>
                </a:lnTo>
                <a:lnTo>
                  <a:pt x="811122" y="5668839"/>
                </a:lnTo>
                <a:lnTo>
                  <a:pt x="784117" y="5592047"/>
                </a:lnTo>
                <a:close/>
              </a:path>
              <a:path w="812800" h="5874385">
                <a:moveTo>
                  <a:pt x="811122" y="5668839"/>
                </a:moveTo>
                <a:lnTo>
                  <a:pt x="784015" y="5668839"/>
                </a:lnTo>
                <a:lnTo>
                  <a:pt x="812380" y="5672417"/>
                </a:lnTo>
                <a:lnTo>
                  <a:pt x="811122" y="5668839"/>
                </a:lnTo>
                <a:close/>
              </a:path>
              <a:path w="812800" h="5874385">
                <a:moveTo>
                  <a:pt x="204280" y="0"/>
                </a:moveTo>
                <a:lnTo>
                  <a:pt x="163622" y="8296"/>
                </a:lnTo>
                <a:lnTo>
                  <a:pt x="125573" y="31951"/>
                </a:lnTo>
                <a:lnTo>
                  <a:pt x="91643" y="67082"/>
                </a:lnTo>
                <a:lnTo>
                  <a:pt x="61579" y="112090"/>
                </a:lnTo>
                <a:lnTo>
                  <a:pt x="36310" y="165032"/>
                </a:lnTo>
                <a:lnTo>
                  <a:pt x="16879" y="223981"/>
                </a:lnTo>
                <a:lnTo>
                  <a:pt x="4391" y="287003"/>
                </a:lnTo>
                <a:lnTo>
                  <a:pt x="0" y="351482"/>
                </a:lnTo>
                <a:lnTo>
                  <a:pt x="19038" y="352143"/>
                </a:lnTo>
                <a:lnTo>
                  <a:pt x="20148" y="320095"/>
                </a:lnTo>
                <a:lnTo>
                  <a:pt x="23343" y="288932"/>
                </a:lnTo>
                <a:lnTo>
                  <a:pt x="35439" y="228274"/>
                </a:lnTo>
                <a:lnTo>
                  <a:pt x="54204" y="171566"/>
                </a:lnTo>
                <a:lnTo>
                  <a:pt x="78478" y="120883"/>
                </a:lnTo>
                <a:lnTo>
                  <a:pt x="107033" y="78310"/>
                </a:lnTo>
                <a:lnTo>
                  <a:pt x="138529" y="45918"/>
                </a:lnTo>
                <a:lnTo>
                  <a:pt x="186998" y="20849"/>
                </a:lnTo>
                <a:lnTo>
                  <a:pt x="202557" y="19164"/>
                </a:lnTo>
                <a:lnTo>
                  <a:pt x="228052" y="19164"/>
                </a:lnTo>
                <a:lnTo>
                  <a:pt x="224588" y="13575"/>
                </a:lnTo>
                <a:lnTo>
                  <a:pt x="211047" y="1590"/>
                </a:lnTo>
                <a:lnTo>
                  <a:pt x="20428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61872" y="295426"/>
            <a:ext cx="814069" cy="5810250"/>
          </a:xfrm>
          <a:custGeom>
            <a:avLst/>
            <a:gdLst/>
            <a:ahLst/>
            <a:cxnLst/>
            <a:rect l="l" t="t" r="r" b="b"/>
            <a:pathLst>
              <a:path w="814070" h="5810250">
                <a:moveTo>
                  <a:pt x="232508" y="19159"/>
                </a:moveTo>
                <a:lnTo>
                  <a:pt x="206587" y="19159"/>
                </a:lnTo>
                <a:lnTo>
                  <a:pt x="207924" y="19464"/>
                </a:lnTo>
                <a:lnTo>
                  <a:pt x="210091" y="20934"/>
                </a:lnTo>
                <a:lnTo>
                  <a:pt x="230465" y="62734"/>
                </a:lnTo>
                <a:lnTo>
                  <a:pt x="243848" y="112283"/>
                </a:lnTo>
                <a:lnTo>
                  <a:pt x="252757" y="154555"/>
                </a:lnTo>
                <a:lnTo>
                  <a:pt x="261590" y="203819"/>
                </a:lnTo>
                <a:lnTo>
                  <a:pt x="270313" y="259774"/>
                </a:lnTo>
                <a:lnTo>
                  <a:pt x="278900" y="322134"/>
                </a:lnTo>
                <a:lnTo>
                  <a:pt x="287334" y="390649"/>
                </a:lnTo>
                <a:lnTo>
                  <a:pt x="295587" y="464983"/>
                </a:lnTo>
                <a:lnTo>
                  <a:pt x="303645" y="544901"/>
                </a:lnTo>
                <a:lnTo>
                  <a:pt x="311487" y="630133"/>
                </a:lnTo>
                <a:lnTo>
                  <a:pt x="319095" y="720413"/>
                </a:lnTo>
                <a:lnTo>
                  <a:pt x="326452" y="815472"/>
                </a:lnTo>
                <a:lnTo>
                  <a:pt x="333537" y="915043"/>
                </a:lnTo>
                <a:lnTo>
                  <a:pt x="340334" y="1018861"/>
                </a:lnTo>
                <a:lnTo>
                  <a:pt x="346824" y="1126660"/>
                </a:lnTo>
                <a:lnTo>
                  <a:pt x="352988" y="1238172"/>
                </a:lnTo>
                <a:lnTo>
                  <a:pt x="358810" y="1353134"/>
                </a:lnTo>
                <a:lnTo>
                  <a:pt x="364270" y="1471279"/>
                </a:lnTo>
                <a:lnTo>
                  <a:pt x="369349" y="1592342"/>
                </a:lnTo>
                <a:lnTo>
                  <a:pt x="374031" y="1716057"/>
                </a:lnTo>
                <a:lnTo>
                  <a:pt x="378297" y="1842159"/>
                </a:lnTo>
                <a:lnTo>
                  <a:pt x="382129" y="1970382"/>
                </a:lnTo>
                <a:lnTo>
                  <a:pt x="385508" y="2100460"/>
                </a:lnTo>
                <a:lnTo>
                  <a:pt x="388418" y="2232130"/>
                </a:lnTo>
                <a:lnTo>
                  <a:pt x="390838" y="2365126"/>
                </a:lnTo>
                <a:lnTo>
                  <a:pt x="394143" y="2634049"/>
                </a:lnTo>
                <a:lnTo>
                  <a:pt x="396410" y="3176174"/>
                </a:lnTo>
                <a:lnTo>
                  <a:pt x="399715" y="3445230"/>
                </a:lnTo>
                <a:lnTo>
                  <a:pt x="402139" y="3578318"/>
                </a:lnTo>
                <a:lnTo>
                  <a:pt x="405049" y="3710062"/>
                </a:lnTo>
                <a:lnTo>
                  <a:pt x="408432" y="3840215"/>
                </a:lnTo>
                <a:lnTo>
                  <a:pt x="412266" y="3968512"/>
                </a:lnTo>
                <a:lnTo>
                  <a:pt x="416534" y="4094689"/>
                </a:lnTo>
                <a:lnTo>
                  <a:pt x="421219" y="4218481"/>
                </a:lnTo>
                <a:lnTo>
                  <a:pt x="426303" y="4339623"/>
                </a:lnTo>
                <a:lnTo>
                  <a:pt x="431766" y="4457851"/>
                </a:lnTo>
                <a:lnTo>
                  <a:pt x="437592" y="4572897"/>
                </a:lnTo>
                <a:lnTo>
                  <a:pt x="443763" y="4684501"/>
                </a:lnTo>
                <a:lnTo>
                  <a:pt x="450259" y="4792397"/>
                </a:lnTo>
                <a:lnTo>
                  <a:pt x="457062" y="4896318"/>
                </a:lnTo>
                <a:lnTo>
                  <a:pt x="464157" y="4996002"/>
                </a:lnTo>
                <a:lnTo>
                  <a:pt x="471523" y="5091184"/>
                </a:lnTo>
                <a:lnTo>
                  <a:pt x="479144" y="5181602"/>
                </a:lnTo>
                <a:lnTo>
                  <a:pt x="487001" y="5266989"/>
                </a:lnTo>
                <a:lnTo>
                  <a:pt x="495076" y="5347086"/>
                </a:lnTo>
                <a:lnTo>
                  <a:pt x="503354" y="5421628"/>
                </a:lnTo>
                <a:lnTo>
                  <a:pt x="511815" y="5490356"/>
                </a:lnTo>
                <a:lnTo>
                  <a:pt x="520448" y="5553047"/>
                </a:lnTo>
                <a:lnTo>
                  <a:pt x="529230" y="5609380"/>
                </a:lnTo>
                <a:lnTo>
                  <a:pt x="538152" y="5659137"/>
                </a:lnTo>
                <a:lnTo>
                  <a:pt x="547248" y="5702255"/>
                </a:lnTo>
                <a:lnTo>
                  <a:pt x="561047" y="5753258"/>
                </a:lnTo>
                <a:lnTo>
                  <a:pt x="580816" y="5796704"/>
                </a:lnTo>
                <a:lnTo>
                  <a:pt x="602962" y="5810053"/>
                </a:lnTo>
                <a:lnTo>
                  <a:pt x="621468" y="5809070"/>
                </a:lnTo>
                <a:lnTo>
                  <a:pt x="640792" y="5806105"/>
                </a:lnTo>
                <a:lnTo>
                  <a:pt x="659754" y="5801301"/>
                </a:lnTo>
                <a:lnTo>
                  <a:pt x="678215" y="5794798"/>
                </a:lnTo>
                <a:lnTo>
                  <a:pt x="685839" y="5790960"/>
                </a:lnTo>
                <a:lnTo>
                  <a:pt x="603277" y="5790960"/>
                </a:lnTo>
                <a:lnTo>
                  <a:pt x="601689" y="5790598"/>
                </a:lnTo>
                <a:lnTo>
                  <a:pt x="579268" y="5747698"/>
                </a:lnTo>
                <a:lnTo>
                  <a:pt x="565809" y="5697976"/>
                </a:lnTo>
                <a:lnTo>
                  <a:pt x="556881" y="5655648"/>
                </a:lnTo>
                <a:lnTo>
                  <a:pt x="548038" y="5606349"/>
                </a:lnTo>
                <a:lnTo>
                  <a:pt x="539309" y="5550371"/>
                </a:lnTo>
                <a:lnTo>
                  <a:pt x="530721" y="5488028"/>
                </a:lnTo>
                <a:lnTo>
                  <a:pt x="522287" y="5419526"/>
                </a:lnTo>
                <a:lnTo>
                  <a:pt x="514031" y="5345175"/>
                </a:lnTo>
                <a:lnTo>
                  <a:pt x="505970" y="5265244"/>
                </a:lnTo>
                <a:lnTo>
                  <a:pt x="498127" y="5180002"/>
                </a:lnTo>
                <a:lnTo>
                  <a:pt x="490517" y="5089714"/>
                </a:lnTo>
                <a:lnTo>
                  <a:pt x="483158" y="4994650"/>
                </a:lnTo>
                <a:lnTo>
                  <a:pt x="476072" y="4895072"/>
                </a:lnTo>
                <a:lnTo>
                  <a:pt x="469275" y="4791251"/>
                </a:lnTo>
                <a:lnTo>
                  <a:pt x="462784" y="4683450"/>
                </a:lnTo>
                <a:lnTo>
                  <a:pt x="456618" y="4571935"/>
                </a:lnTo>
                <a:lnTo>
                  <a:pt x="450796" y="4456971"/>
                </a:lnTo>
                <a:lnTo>
                  <a:pt x="445336" y="4338825"/>
                </a:lnTo>
                <a:lnTo>
                  <a:pt x="440256" y="4217761"/>
                </a:lnTo>
                <a:lnTo>
                  <a:pt x="435574" y="4094045"/>
                </a:lnTo>
                <a:lnTo>
                  <a:pt x="431307" y="3967943"/>
                </a:lnTo>
                <a:lnTo>
                  <a:pt x="427475" y="3839720"/>
                </a:lnTo>
                <a:lnTo>
                  <a:pt x="424096" y="3709642"/>
                </a:lnTo>
                <a:lnTo>
                  <a:pt x="421186" y="3577972"/>
                </a:lnTo>
                <a:lnTo>
                  <a:pt x="418764" y="3444996"/>
                </a:lnTo>
                <a:lnTo>
                  <a:pt x="415460" y="3176094"/>
                </a:lnTo>
                <a:lnTo>
                  <a:pt x="413191" y="2633816"/>
                </a:lnTo>
                <a:lnTo>
                  <a:pt x="409886" y="2364779"/>
                </a:lnTo>
                <a:lnTo>
                  <a:pt x="407462" y="2231710"/>
                </a:lnTo>
                <a:lnTo>
                  <a:pt x="404552" y="2099966"/>
                </a:lnTo>
                <a:lnTo>
                  <a:pt x="401170" y="1969813"/>
                </a:lnTo>
                <a:lnTo>
                  <a:pt x="397336" y="1841515"/>
                </a:lnTo>
                <a:lnTo>
                  <a:pt x="393067" y="1715336"/>
                </a:lnTo>
                <a:lnTo>
                  <a:pt x="388382" y="1591543"/>
                </a:lnTo>
                <a:lnTo>
                  <a:pt x="383299" y="1470400"/>
                </a:lnTo>
                <a:lnTo>
                  <a:pt x="377836" y="1352171"/>
                </a:lnTo>
                <a:lnTo>
                  <a:pt x="372009" y="1237122"/>
                </a:lnTo>
                <a:lnTo>
                  <a:pt x="365840" y="1125514"/>
                </a:lnTo>
                <a:lnTo>
                  <a:pt x="359343" y="1017616"/>
                </a:lnTo>
                <a:lnTo>
                  <a:pt x="352539" y="913691"/>
                </a:lnTo>
                <a:lnTo>
                  <a:pt x="345445" y="814002"/>
                </a:lnTo>
                <a:lnTo>
                  <a:pt x="338077" y="718813"/>
                </a:lnTo>
                <a:lnTo>
                  <a:pt x="330456" y="628388"/>
                </a:lnTo>
                <a:lnTo>
                  <a:pt x="322599" y="542989"/>
                </a:lnTo>
                <a:lnTo>
                  <a:pt x="314521" y="462880"/>
                </a:lnTo>
                <a:lnTo>
                  <a:pt x="306242" y="388321"/>
                </a:lnTo>
                <a:lnTo>
                  <a:pt x="297758" y="319429"/>
                </a:lnTo>
                <a:lnTo>
                  <a:pt x="289149" y="256932"/>
                </a:lnTo>
                <a:lnTo>
                  <a:pt x="280361" y="200576"/>
                </a:lnTo>
                <a:lnTo>
                  <a:pt x="271430" y="150784"/>
                </a:lnTo>
                <a:lnTo>
                  <a:pt x="262360" y="107786"/>
                </a:lnTo>
                <a:lnTo>
                  <a:pt x="248443" y="56434"/>
                </a:lnTo>
                <a:lnTo>
                  <a:pt x="233686" y="20999"/>
                </a:lnTo>
                <a:lnTo>
                  <a:pt x="232508" y="19159"/>
                </a:lnTo>
                <a:close/>
              </a:path>
              <a:path w="814070" h="5810250">
                <a:moveTo>
                  <a:pt x="800112" y="5629239"/>
                </a:moveTo>
                <a:lnTo>
                  <a:pt x="740869" y="5690462"/>
                </a:lnTo>
                <a:lnTo>
                  <a:pt x="767184" y="5698756"/>
                </a:lnTo>
                <a:lnTo>
                  <a:pt x="765783" y="5702255"/>
                </a:lnTo>
                <a:lnTo>
                  <a:pt x="732077" y="5739795"/>
                </a:lnTo>
                <a:lnTo>
                  <a:pt x="671850" y="5776843"/>
                </a:lnTo>
                <a:lnTo>
                  <a:pt x="620457" y="5790047"/>
                </a:lnTo>
                <a:lnTo>
                  <a:pt x="603277" y="5790960"/>
                </a:lnTo>
                <a:lnTo>
                  <a:pt x="685839" y="5790960"/>
                </a:lnTo>
                <a:lnTo>
                  <a:pt x="744397" y="5754384"/>
                </a:lnTo>
                <a:lnTo>
                  <a:pt x="782307" y="5711952"/>
                </a:lnTo>
                <a:lnTo>
                  <a:pt x="785404" y="5704498"/>
                </a:lnTo>
                <a:lnTo>
                  <a:pt x="812129" y="5704498"/>
                </a:lnTo>
                <a:lnTo>
                  <a:pt x="800112" y="5629239"/>
                </a:lnTo>
                <a:close/>
              </a:path>
              <a:path w="814070" h="5810250">
                <a:moveTo>
                  <a:pt x="812129" y="5704498"/>
                </a:moveTo>
                <a:lnTo>
                  <a:pt x="785404" y="5704498"/>
                </a:lnTo>
                <a:lnTo>
                  <a:pt x="813545" y="5713367"/>
                </a:lnTo>
                <a:lnTo>
                  <a:pt x="812129" y="5704498"/>
                </a:lnTo>
                <a:close/>
              </a:path>
              <a:path w="814070" h="5810250">
                <a:moveTo>
                  <a:pt x="208249" y="0"/>
                </a:moveTo>
                <a:lnTo>
                  <a:pt x="166941" y="8276"/>
                </a:lnTo>
                <a:lnTo>
                  <a:pt x="128181" y="31887"/>
                </a:lnTo>
                <a:lnTo>
                  <a:pt x="93557" y="67009"/>
                </a:lnTo>
                <a:lnTo>
                  <a:pt x="62868" y="112019"/>
                </a:lnTo>
                <a:lnTo>
                  <a:pt x="37071" y="164973"/>
                </a:lnTo>
                <a:lnTo>
                  <a:pt x="17233" y="223939"/>
                </a:lnTo>
                <a:lnTo>
                  <a:pt x="4484" y="286984"/>
                </a:lnTo>
                <a:lnTo>
                  <a:pt x="0" y="351477"/>
                </a:lnTo>
                <a:lnTo>
                  <a:pt x="19038" y="352150"/>
                </a:lnTo>
                <a:lnTo>
                  <a:pt x="20099" y="322134"/>
                </a:lnTo>
                <a:lnTo>
                  <a:pt x="20241" y="319429"/>
                </a:lnTo>
                <a:lnTo>
                  <a:pt x="28679" y="258272"/>
                </a:lnTo>
                <a:lnTo>
                  <a:pt x="44569" y="199349"/>
                </a:lnTo>
                <a:lnTo>
                  <a:pt x="66681" y="145407"/>
                </a:lnTo>
                <a:lnTo>
                  <a:pt x="93799" y="98527"/>
                </a:lnTo>
                <a:lnTo>
                  <a:pt x="124628" y="60788"/>
                </a:lnTo>
                <a:lnTo>
                  <a:pt x="157153" y="34620"/>
                </a:lnTo>
                <a:lnTo>
                  <a:pt x="206587" y="19159"/>
                </a:lnTo>
                <a:lnTo>
                  <a:pt x="232508" y="19159"/>
                </a:lnTo>
                <a:lnTo>
                  <a:pt x="228796" y="13357"/>
                </a:lnTo>
                <a:lnTo>
                  <a:pt x="215060" y="1551"/>
                </a:lnTo>
                <a:lnTo>
                  <a:pt x="2082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56</a:t>
            </a:fld>
            <a:endParaRPr spc="-15" dirty="0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7448" y="1286249"/>
            <a:ext cx="3511550" cy="893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So 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inputs as 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-</a:t>
            </a:r>
            <a:r>
              <a:rPr sz="3200" b="1" spc="-25" dirty="0">
                <a:latin typeface="Calibri"/>
                <a:cs typeface="Calibri"/>
              </a:rPr>
              <a:t>h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90" dirty="0">
                <a:latin typeface="Calibri"/>
                <a:cs typeface="Calibri"/>
              </a:rPr>
              <a:t>t</a:t>
            </a:r>
            <a:r>
              <a:rPr sz="3200" b="1" spc="-30" dirty="0">
                <a:latin typeface="Calibri"/>
                <a:cs typeface="Calibri"/>
              </a:rPr>
              <a:t>-</a:t>
            </a:r>
            <a:r>
              <a:rPr sz="3200" b="1" spc="-35" dirty="0">
                <a:latin typeface="Calibri"/>
                <a:cs typeface="Calibri"/>
              </a:rPr>
              <a:t>v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spc="-30" dirty="0">
                <a:latin typeface="Calibri"/>
                <a:cs typeface="Calibri"/>
              </a:rPr>
              <a:t>t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13" y="290238"/>
            <a:ext cx="5212080" cy="2421890"/>
          </a:xfrm>
          <a:custGeom>
            <a:avLst/>
            <a:gdLst/>
            <a:ahLst/>
            <a:cxnLst/>
            <a:rect l="l" t="t" r="r" b="b"/>
            <a:pathLst>
              <a:path w="5212080" h="2421890">
                <a:moveTo>
                  <a:pt x="4808203" y="0"/>
                </a:moveTo>
                <a:lnTo>
                  <a:pt x="403637" y="0"/>
                </a:lnTo>
                <a:lnTo>
                  <a:pt x="370533" y="1338"/>
                </a:lnTo>
                <a:lnTo>
                  <a:pt x="306638" y="11730"/>
                </a:lnTo>
                <a:lnTo>
                  <a:pt x="246523" y="31719"/>
                </a:lnTo>
                <a:lnTo>
                  <a:pt x="191018" y="60474"/>
                </a:lnTo>
                <a:lnTo>
                  <a:pt x="140954" y="97162"/>
                </a:lnTo>
                <a:lnTo>
                  <a:pt x="97162" y="140954"/>
                </a:lnTo>
                <a:lnTo>
                  <a:pt x="60474" y="191018"/>
                </a:lnTo>
                <a:lnTo>
                  <a:pt x="31719" y="246524"/>
                </a:lnTo>
                <a:lnTo>
                  <a:pt x="11730" y="306639"/>
                </a:lnTo>
                <a:lnTo>
                  <a:pt x="1338" y="370534"/>
                </a:lnTo>
                <a:lnTo>
                  <a:pt x="0" y="403639"/>
                </a:lnTo>
                <a:lnTo>
                  <a:pt x="0" y="2018130"/>
                </a:lnTo>
                <a:lnTo>
                  <a:pt x="5282" y="2083602"/>
                </a:lnTo>
                <a:lnTo>
                  <a:pt x="20577" y="2145711"/>
                </a:lnTo>
                <a:lnTo>
                  <a:pt x="45053" y="2203625"/>
                </a:lnTo>
                <a:lnTo>
                  <a:pt x="77878" y="2256514"/>
                </a:lnTo>
                <a:lnTo>
                  <a:pt x="118222" y="2303546"/>
                </a:lnTo>
                <a:lnTo>
                  <a:pt x="165254" y="2343890"/>
                </a:lnTo>
                <a:lnTo>
                  <a:pt x="218142" y="2376715"/>
                </a:lnTo>
                <a:lnTo>
                  <a:pt x="276056" y="2401191"/>
                </a:lnTo>
                <a:lnTo>
                  <a:pt x="338165" y="2416486"/>
                </a:lnTo>
                <a:lnTo>
                  <a:pt x="403637" y="2421769"/>
                </a:lnTo>
                <a:lnTo>
                  <a:pt x="4808203" y="2421769"/>
                </a:lnTo>
                <a:lnTo>
                  <a:pt x="4873675" y="2416486"/>
                </a:lnTo>
                <a:lnTo>
                  <a:pt x="4935784" y="2401191"/>
                </a:lnTo>
                <a:lnTo>
                  <a:pt x="4993698" y="2376715"/>
                </a:lnTo>
                <a:lnTo>
                  <a:pt x="5046587" y="2343890"/>
                </a:lnTo>
                <a:lnTo>
                  <a:pt x="5093619" y="2303546"/>
                </a:lnTo>
                <a:lnTo>
                  <a:pt x="5133963" y="2256514"/>
                </a:lnTo>
                <a:lnTo>
                  <a:pt x="5166788" y="2203625"/>
                </a:lnTo>
                <a:lnTo>
                  <a:pt x="5191264" y="2145711"/>
                </a:lnTo>
                <a:lnTo>
                  <a:pt x="5206559" y="2083602"/>
                </a:lnTo>
                <a:lnTo>
                  <a:pt x="5211842" y="2018130"/>
                </a:lnTo>
                <a:lnTo>
                  <a:pt x="5211842" y="403639"/>
                </a:lnTo>
                <a:lnTo>
                  <a:pt x="5206559" y="338166"/>
                </a:lnTo>
                <a:lnTo>
                  <a:pt x="5191264" y="276057"/>
                </a:lnTo>
                <a:lnTo>
                  <a:pt x="5166788" y="218143"/>
                </a:lnTo>
                <a:lnTo>
                  <a:pt x="5133963" y="165254"/>
                </a:lnTo>
                <a:lnTo>
                  <a:pt x="5093619" y="118222"/>
                </a:lnTo>
                <a:lnTo>
                  <a:pt x="5046587" y="77878"/>
                </a:lnTo>
                <a:lnTo>
                  <a:pt x="4993698" y="45053"/>
                </a:lnTo>
                <a:lnTo>
                  <a:pt x="4935784" y="20577"/>
                </a:lnTo>
                <a:lnTo>
                  <a:pt x="4873675" y="5282"/>
                </a:lnTo>
                <a:lnTo>
                  <a:pt x="480820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0974" y="2320574"/>
            <a:ext cx="5211809" cy="381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54" y="311913"/>
            <a:ext cx="844550" cy="5965825"/>
          </a:xfrm>
          <a:custGeom>
            <a:avLst/>
            <a:gdLst/>
            <a:ahLst/>
            <a:cxnLst/>
            <a:rect l="l" t="t" r="r" b="b"/>
            <a:pathLst>
              <a:path w="844550" h="5965825">
                <a:moveTo>
                  <a:pt x="252632" y="19090"/>
                </a:moveTo>
                <a:lnTo>
                  <a:pt x="225219" y="19090"/>
                </a:lnTo>
                <a:lnTo>
                  <a:pt x="227342" y="19544"/>
                </a:lnTo>
                <a:lnTo>
                  <a:pt x="229976" y="21221"/>
                </a:lnTo>
                <a:lnTo>
                  <a:pt x="252380" y="64248"/>
                </a:lnTo>
                <a:lnTo>
                  <a:pt x="267028" y="115110"/>
                </a:lnTo>
                <a:lnTo>
                  <a:pt x="276781" y="158508"/>
                </a:lnTo>
                <a:lnTo>
                  <a:pt x="286451" y="209088"/>
                </a:lnTo>
                <a:lnTo>
                  <a:pt x="296001" y="266541"/>
                </a:lnTo>
                <a:lnTo>
                  <a:pt x="305404" y="330572"/>
                </a:lnTo>
                <a:lnTo>
                  <a:pt x="314639" y="400926"/>
                </a:lnTo>
                <a:lnTo>
                  <a:pt x="323676" y="477254"/>
                </a:lnTo>
                <a:lnTo>
                  <a:pt x="332498" y="559316"/>
                </a:lnTo>
                <a:lnTo>
                  <a:pt x="341085" y="646838"/>
                </a:lnTo>
                <a:lnTo>
                  <a:pt x="349416" y="739542"/>
                </a:lnTo>
                <a:lnTo>
                  <a:pt x="357471" y="837154"/>
                </a:lnTo>
                <a:lnTo>
                  <a:pt x="365230" y="939401"/>
                </a:lnTo>
                <a:lnTo>
                  <a:pt x="372673" y="1046007"/>
                </a:lnTo>
                <a:lnTo>
                  <a:pt x="379779" y="1156702"/>
                </a:lnTo>
                <a:lnTo>
                  <a:pt x="386529" y="1271211"/>
                </a:lnTo>
                <a:lnTo>
                  <a:pt x="392903" y="1389261"/>
                </a:lnTo>
                <a:lnTo>
                  <a:pt x="398882" y="1510581"/>
                </a:lnTo>
                <a:lnTo>
                  <a:pt x="404445" y="1634897"/>
                </a:lnTo>
                <a:lnTo>
                  <a:pt x="409571" y="1761937"/>
                </a:lnTo>
                <a:lnTo>
                  <a:pt x="414243" y="1891426"/>
                </a:lnTo>
                <a:lnTo>
                  <a:pt x="418439" y="2023094"/>
                </a:lnTo>
                <a:lnTo>
                  <a:pt x="422139" y="2156669"/>
                </a:lnTo>
                <a:lnTo>
                  <a:pt x="425325" y="2291877"/>
                </a:lnTo>
                <a:lnTo>
                  <a:pt x="427976" y="2428447"/>
                </a:lnTo>
                <a:lnTo>
                  <a:pt x="431594" y="2704597"/>
                </a:lnTo>
                <a:lnTo>
                  <a:pt x="432836" y="2982903"/>
                </a:lnTo>
                <a:lnTo>
                  <a:pt x="433985" y="3261288"/>
                </a:lnTo>
                <a:lnTo>
                  <a:pt x="437341" y="3537577"/>
                </a:lnTo>
                <a:lnTo>
                  <a:pt x="439798" y="3674240"/>
                </a:lnTo>
                <a:lnTo>
                  <a:pt x="442752" y="3809525"/>
                </a:lnTo>
                <a:lnTo>
                  <a:pt x="446182" y="3943176"/>
                </a:lnTo>
                <a:lnTo>
                  <a:pt x="450072" y="4074920"/>
                </a:lnTo>
                <a:lnTo>
                  <a:pt x="454404" y="4204488"/>
                </a:lnTo>
                <a:lnTo>
                  <a:pt x="459157" y="4331606"/>
                </a:lnTo>
                <a:lnTo>
                  <a:pt x="464314" y="4456004"/>
                </a:lnTo>
                <a:lnTo>
                  <a:pt x="469858" y="4577408"/>
                </a:lnTo>
                <a:lnTo>
                  <a:pt x="475768" y="4695548"/>
                </a:lnTo>
                <a:lnTo>
                  <a:pt x="482028" y="4810150"/>
                </a:lnTo>
                <a:lnTo>
                  <a:pt x="488619" y="4920943"/>
                </a:lnTo>
                <a:lnTo>
                  <a:pt x="495522" y="5027658"/>
                </a:lnTo>
                <a:lnTo>
                  <a:pt x="502720" y="5130020"/>
                </a:lnTo>
                <a:lnTo>
                  <a:pt x="510193" y="5227759"/>
                </a:lnTo>
                <a:lnTo>
                  <a:pt x="517925" y="5320605"/>
                </a:lnTo>
                <a:lnTo>
                  <a:pt x="525896" y="5408286"/>
                </a:lnTo>
                <a:lnTo>
                  <a:pt x="534089" y="5490532"/>
                </a:lnTo>
                <a:lnTo>
                  <a:pt x="542486" y="5567076"/>
                </a:lnTo>
                <a:lnTo>
                  <a:pt x="551070" y="5637646"/>
                </a:lnTo>
                <a:lnTo>
                  <a:pt x="559828" y="5702017"/>
                </a:lnTo>
                <a:lnTo>
                  <a:pt x="568737" y="5759858"/>
                </a:lnTo>
                <a:lnTo>
                  <a:pt x="577789" y="5810943"/>
                </a:lnTo>
                <a:lnTo>
                  <a:pt x="586971" y="5855029"/>
                </a:lnTo>
                <a:lnTo>
                  <a:pt x="601007" y="5907557"/>
                </a:lnTo>
                <a:lnTo>
                  <a:pt x="615582" y="5943382"/>
                </a:lnTo>
                <a:lnTo>
                  <a:pt x="641709" y="5965719"/>
                </a:lnTo>
                <a:lnTo>
                  <a:pt x="643663" y="5965712"/>
                </a:lnTo>
                <a:lnTo>
                  <a:pt x="682487" y="5962460"/>
                </a:lnTo>
                <a:lnTo>
                  <a:pt x="719585" y="5953666"/>
                </a:lnTo>
                <a:lnTo>
                  <a:pt x="737579" y="5946605"/>
                </a:lnTo>
                <a:lnTo>
                  <a:pt x="643596" y="5946605"/>
                </a:lnTo>
                <a:lnTo>
                  <a:pt x="642099" y="5946260"/>
                </a:lnTo>
                <a:lnTo>
                  <a:pt x="619245" y="5902058"/>
                </a:lnTo>
                <a:lnTo>
                  <a:pt x="605584" y="5850973"/>
                </a:lnTo>
                <a:lnTo>
                  <a:pt x="596524" y="5807495"/>
                </a:lnTo>
                <a:lnTo>
                  <a:pt x="587551" y="5756862"/>
                </a:lnTo>
                <a:lnTo>
                  <a:pt x="578694" y="5699372"/>
                </a:lnTo>
                <a:lnTo>
                  <a:pt x="569981" y="5635346"/>
                </a:lnTo>
                <a:lnTo>
                  <a:pt x="561422" y="5564998"/>
                </a:lnTo>
                <a:lnTo>
                  <a:pt x="553045" y="5488644"/>
                </a:lnTo>
                <a:lnTo>
                  <a:pt x="544868" y="5406561"/>
                </a:lnTo>
                <a:lnTo>
                  <a:pt x="536909" y="5319024"/>
                </a:lnTo>
                <a:lnTo>
                  <a:pt x="529188" y="5226306"/>
                </a:lnTo>
                <a:lnTo>
                  <a:pt x="521723" y="5128684"/>
                </a:lnTo>
                <a:lnTo>
                  <a:pt x="514532" y="5026427"/>
                </a:lnTo>
                <a:lnTo>
                  <a:pt x="507635" y="4919813"/>
                </a:lnTo>
                <a:lnTo>
                  <a:pt x="501050" y="4809111"/>
                </a:lnTo>
                <a:lnTo>
                  <a:pt x="494795" y="4694595"/>
                </a:lnTo>
                <a:lnTo>
                  <a:pt x="488889" y="4576540"/>
                </a:lnTo>
                <a:lnTo>
                  <a:pt x="483349" y="4455214"/>
                </a:lnTo>
                <a:lnTo>
                  <a:pt x="478194" y="4330895"/>
                </a:lnTo>
                <a:lnTo>
                  <a:pt x="473443" y="4203852"/>
                </a:lnTo>
                <a:lnTo>
                  <a:pt x="469115" y="4074358"/>
                </a:lnTo>
                <a:lnTo>
                  <a:pt x="465226" y="3942685"/>
                </a:lnTo>
                <a:lnTo>
                  <a:pt x="461797" y="3809108"/>
                </a:lnTo>
                <a:lnTo>
                  <a:pt x="458845" y="3673897"/>
                </a:lnTo>
                <a:lnTo>
                  <a:pt x="456389" y="3537344"/>
                </a:lnTo>
                <a:lnTo>
                  <a:pt x="453035" y="3261211"/>
                </a:lnTo>
                <a:lnTo>
                  <a:pt x="451885" y="2982818"/>
                </a:lnTo>
                <a:lnTo>
                  <a:pt x="450642" y="2704348"/>
                </a:lnTo>
                <a:lnTo>
                  <a:pt x="447022" y="2428077"/>
                </a:lnTo>
                <a:lnTo>
                  <a:pt x="444370" y="2291429"/>
                </a:lnTo>
                <a:lnTo>
                  <a:pt x="441182" y="2156142"/>
                </a:lnTo>
                <a:lnTo>
                  <a:pt x="437479" y="2022488"/>
                </a:lnTo>
                <a:lnTo>
                  <a:pt x="433280" y="1890740"/>
                </a:lnTo>
                <a:lnTo>
                  <a:pt x="428605" y="1761168"/>
                </a:lnTo>
                <a:lnTo>
                  <a:pt x="423476" y="1634045"/>
                </a:lnTo>
                <a:lnTo>
                  <a:pt x="417910" y="1509643"/>
                </a:lnTo>
                <a:lnTo>
                  <a:pt x="411927" y="1388234"/>
                </a:lnTo>
                <a:lnTo>
                  <a:pt x="405546" y="1270090"/>
                </a:lnTo>
                <a:lnTo>
                  <a:pt x="398790" y="1155481"/>
                </a:lnTo>
                <a:lnTo>
                  <a:pt x="391676" y="1044681"/>
                </a:lnTo>
                <a:lnTo>
                  <a:pt x="384225" y="937959"/>
                </a:lnTo>
                <a:lnTo>
                  <a:pt x="376457" y="835587"/>
                </a:lnTo>
                <a:lnTo>
                  <a:pt x="368390" y="737836"/>
                </a:lnTo>
                <a:lnTo>
                  <a:pt x="360045" y="644978"/>
                </a:lnTo>
                <a:lnTo>
                  <a:pt x="351439" y="557281"/>
                </a:lnTo>
                <a:lnTo>
                  <a:pt x="342593" y="475014"/>
                </a:lnTo>
                <a:lnTo>
                  <a:pt x="333527" y="398445"/>
                </a:lnTo>
                <a:lnTo>
                  <a:pt x="324262" y="327880"/>
                </a:lnTo>
                <a:lnTo>
                  <a:pt x="314808" y="263514"/>
                </a:lnTo>
                <a:lnTo>
                  <a:pt x="305186" y="205637"/>
                </a:lnTo>
                <a:lnTo>
                  <a:pt x="295404" y="154498"/>
                </a:lnTo>
                <a:lnTo>
                  <a:pt x="285469" y="110332"/>
                </a:lnTo>
                <a:lnTo>
                  <a:pt x="275362" y="73342"/>
                </a:lnTo>
                <a:lnTo>
                  <a:pt x="259650" y="31531"/>
                </a:lnTo>
                <a:lnTo>
                  <a:pt x="254068" y="21196"/>
                </a:lnTo>
                <a:lnTo>
                  <a:pt x="252632" y="19090"/>
                </a:lnTo>
                <a:close/>
              </a:path>
              <a:path w="844550" h="5965825">
                <a:moveTo>
                  <a:pt x="843424" y="5821433"/>
                </a:moveTo>
                <a:lnTo>
                  <a:pt x="775784" y="5873230"/>
                </a:lnTo>
                <a:lnTo>
                  <a:pt x="800399" y="5885231"/>
                </a:lnTo>
                <a:lnTo>
                  <a:pt x="799146" y="5887304"/>
                </a:lnTo>
                <a:lnTo>
                  <a:pt x="746290" y="5922723"/>
                </a:lnTo>
                <a:lnTo>
                  <a:pt x="678811" y="5943754"/>
                </a:lnTo>
                <a:lnTo>
                  <a:pt x="643596" y="5946605"/>
                </a:lnTo>
                <a:lnTo>
                  <a:pt x="737579" y="5946605"/>
                </a:lnTo>
                <a:lnTo>
                  <a:pt x="785892" y="5922135"/>
                </a:lnTo>
                <a:lnTo>
                  <a:pt x="817594" y="5893614"/>
                </a:lnTo>
                <a:lnTo>
                  <a:pt x="844147" y="5893614"/>
                </a:lnTo>
                <a:lnTo>
                  <a:pt x="843424" y="5821433"/>
                </a:lnTo>
                <a:close/>
              </a:path>
              <a:path w="844550" h="5965825">
                <a:moveTo>
                  <a:pt x="844147" y="5893614"/>
                </a:moveTo>
                <a:lnTo>
                  <a:pt x="817594" y="5893614"/>
                </a:lnTo>
                <a:lnTo>
                  <a:pt x="844278" y="5906623"/>
                </a:lnTo>
                <a:lnTo>
                  <a:pt x="844147" y="5893614"/>
                </a:lnTo>
                <a:close/>
              </a:path>
              <a:path w="844550" h="5965825">
                <a:moveTo>
                  <a:pt x="225322" y="0"/>
                </a:moveTo>
                <a:lnTo>
                  <a:pt x="182733" y="5546"/>
                </a:lnTo>
                <a:lnTo>
                  <a:pt x="141848" y="20817"/>
                </a:lnTo>
                <a:lnTo>
                  <a:pt x="103866" y="44325"/>
                </a:lnTo>
                <a:lnTo>
                  <a:pt x="69703" y="74985"/>
                </a:lnTo>
                <a:lnTo>
                  <a:pt x="41327" y="110571"/>
                </a:lnTo>
                <a:lnTo>
                  <a:pt x="19225" y="150715"/>
                </a:lnTo>
                <a:lnTo>
                  <a:pt x="4979" y="193852"/>
                </a:lnTo>
                <a:lnTo>
                  <a:pt x="0" y="237538"/>
                </a:lnTo>
                <a:lnTo>
                  <a:pt x="19018" y="238641"/>
                </a:lnTo>
                <a:lnTo>
                  <a:pt x="20259" y="217239"/>
                </a:lnTo>
                <a:lnTo>
                  <a:pt x="23759" y="197053"/>
                </a:lnTo>
                <a:lnTo>
                  <a:pt x="36990" y="157595"/>
                </a:lnTo>
                <a:lnTo>
                  <a:pt x="57581" y="120505"/>
                </a:lnTo>
                <a:lnTo>
                  <a:pt x="84578" y="86888"/>
                </a:lnTo>
                <a:lnTo>
                  <a:pt x="115937" y="59063"/>
                </a:lnTo>
                <a:lnTo>
                  <a:pt x="151083" y="37480"/>
                </a:lnTo>
                <a:lnTo>
                  <a:pt x="188401" y="23732"/>
                </a:lnTo>
                <a:lnTo>
                  <a:pt x="225219" y="19090"/>
                </a:lnTo>
                <a:lnTo>
                  <a:pt x="252632" y="19090"/>
                </a:lnTo>
                <a:lnTo>
                  <a:pt x="248724" y="13362"/>
                </a:lnTo>
                <a:lnTo>
                  <a:pt x="227072" y="7"/>
                </a:lnTo>
                <a:lnTo>
                  <a:pt x="2253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2444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41612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62398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2398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71567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.25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.20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55199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80" y="0"/>
                </a:lnTo>
                <a:lnTo>
                  <a:pt x="463880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55199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164368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.11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.17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.68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12117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8" y="0"/>
                </a:lnTo>
                <a:lnTo>
                  <a:pt x="463878" y="928157"/>
                </a:lnTo>
                <a:lnTo>
                  <a:pt x="0" y="928157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12117" y="1215995"/>
            <a:ext cx="464184" cy="928369"/>
          </a:xfrm>
          <a:custGeom>
            <a:avLst/>
            <a:gdLst/>
            <a:ahLst/>
            <a:cxnLst/>
            <a:rect l="l" t="t" r="r" b="b"/>
            <a:pathLst>
              <a:path w="464184" h="928369">
                <a:moveTo>
                  <a:pt x="0" y="0"/>
                </a:moveTo>
                <a:lnTo>
                  <a:pt x="463879" y="0"/>
                </a:lnTo>
                <a:lnTo>
                  <a:pt x="463879" y="928158"/>
                </a:lnTo>
                <a:lnTo>
                  <a:pt x="0" y="92815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21284" y="1326697"/>
            <a:ext cx="22288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.11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.08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.79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26284" y="21441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56241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8" y="182751"/>
                </a:lnTo>
                <a:lnTo>
                  <a:pt x="42863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9042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05960" y="214435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61806" y="1621403"/>
            <a:ext cx="10782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B45F06"/>
                </a:solidFill>
                <a:latin typeface="Calibri"/>
                <a:cs typeface="Calibri"/>
              </a:rPr>
              <a:t>o</a:t>
            </a:r>
            <a:r>
              <a:rPr sz="2500" spc="-15" dirty="0">
                <a:solidFill>
                  <a:srgbClr val="B45F06"/>
                </a:solidFill>
                <a:latin typeface="Calibri"/>
                <a:cs typeface="Calibri"/>
              </a:rPr>
              <a:t>ft</a:t>
            </a:r>
            <a:r>
              <a:rPr sz="2500" spc="-30" dirty="0">
                <a:solidFill>
                  <a:srgbClr val="B45F06"/>
                </a:solidFill>
                <a:latin typeface="Calibri"/>
                <a:cs typeface="Calibri"/>
              </a:rPr>
              <a:t>m</a:t>
            </a:r>
            <a:r>
              <a:rPr sz="2500" spc="-35" dirty="0">
                <a:solidFill>
                  <a:srgbClr val="B45F06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B45F06"/>
                </a:solidFill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32437" y="707875"/>
            <a:ext cx="2876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14" dirty="0">
                <a:latin typeface="Calibri"/>
                <a:cs typeface="Calibri"/>
              </a:rPr>
              <a:t>“e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4382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26284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279248" y="678649"/>
            <a:ext cx="2292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“l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15760" y="1055395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337663" y="955065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8" y="182751"/>
                </a:lnTo>
                <a:lnTo>
                  <a:pt x="42863" y="182751"/>
                </a:lnTo>
                <a:lnTo>
                  <a:pt x="42862" y="76200"/>
                </a:lnTo>
                <a:close/>
              </a:path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190628" y="717638"/>
            <a:ext cx="2292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“l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27140" y="1094384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249042" y="994054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87486" y="707875"/>
            <a:ext cx="3022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95" dirty="0">
                <a:latin typeface="Calibri"/>
                <a:cs typeface="Calibri"/>
              </a:rPr>
              <a:t>“o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165464" y="1084620"/>
            <a:ext cx="1587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205945" y="984289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80">
                <a:moveTo>
                  <a:pt x="42862" y="76200"/>
                </a:moveTo>
                <a:lnTo>
                  <a:pt x="33337" y="76200"/>
                </a:lnTo>
                <a:lnTo>
                  <a:pt x="33337" y="182752"/>
                </a:lnTo>
                <a:lnTo>
                  <a:pt x="42862" y="182752"/>
                </a:lnTo>
                <a:lnTo>
                  <a:pt x="42862" y="76200"/>
                </a:lnTo>
                <a:close/>
              </a:path>
              <a:path w="76200" h="182880">
                <a:moveTo>
                  <a:pt x="38098" y="0"/>
                </a:moveTo>
                <a:lnTo>
                  <a:pt x="0" y="76201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61806" y="891827"/>
            <a:ext cx="9709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447711" y="295427"/>
            <a:ext cx="812800" cy="5874385"/>
          </a:xfrm>
          <a:custGeom>
            <a:avLst/>
            <a:gdLst/>
            <a:ahLst/>
            <a:cxnLst/>
            <a:rect l="l" t="t" r="r" b="b"/>
            <a:pathLst>
              <a:path w="812800" h="5874385">
                <a:moveTo>
                  <a:pt x="228052" y="19164"/>
                </a:moveTo>
                <a:lnTo>
                  <a:pt x="202557" y="19164"/>
                </a:lnTo>
                <a:lnTo>
                  <a:pt x="203724" y="19438"/>
                </a:lnTo>
                <a:lnTo>
                  <a:pt x="205786" y="20882"/>
                </a:lnTo>
                <a:lnTo>
                  <a:pt x="225771" y="63199"/>
                </a:lnTo>
                <a:lnTo>
                  <a:pt x="238890" y="113328"/>
                </a:lnTo>
                <a:lnTo>
                  <a:pt x="247622" y="156084"/>
                </a:lnTo>
                <a:lnTo>
                  <a:pt x="256275" y="205905"/>
                </a:lnTo>
                <a:lnTo>
                  <a:pt x="264822" y="262487"/>
                </a:lnTo>
                <a:lnTo>
                  <a:pt x="273236" y="325544"/>
                </a:lnTo>
                <a:lnTo>
                  <a:pt x="281499" y="394822"/>
                </a:lnTo>
                <a:lnTo>
                  <a:pt x="289585" y="469985"/>
                </a:lnTo>
                <a:lnTo>
                  <a:pt x="297479" y="550792"/>
                </a:lnTo>
                <a:lnTo>
                  <a:pt x="305163" y="636972"/>
                </a:lnTo>
                <a:lnTo>
                  <a:pt x="312616" y="728254"/>
                </a:lnTo>
                <a:lnTo>
                  <a:pt x="319824" y="824369"/>
                </a:lnTo>
                <a:lnTo>
                  <a:pt x="326765" y="925047"/>
                </a:lnTo>
                <a:lnTo>
                  <a:pt x="333424" y="1030018"/>
                </a:lnTo>
                <a:lnTo>
                  <a:pt x="339783" y="1139013"/>
                </a:lnTo>
                <a:lnTo>
                  <a:pt x="345822" y="1251762"/>
                </a:lnTo>
                <a:lnTo>
                  <a:pt x="351525" y="1368000"/>
                </a:lnTo>
                <a:lnTo>
                  <a:pt x="356875" y="1487455"/>
                </a:lnTo>
                <a:lnTo>
                  <a:pt x="361850" y="1609860"/>
                </a:lnTo>
                <a:lnTo>
                  <a:pt x="366438" y="1734948"/>
                </a:lnTo>
                <a:lnTo>
                  <a:pt x="370617" y="1862448"/>
                </a:lnTo>
                <a:lnTo>
                  <a:pt x="374371" y="1992094"/>
                </a:lnTo>
                <a:lnTo>
                  <a:pt x="377682" y="2123615"/>
                </a:lnTo>
                <a:lnTo>
                  <a:pt x="380533" y="2256744"/>
                </a:lnTo>
                <a:lnTo>
                  <a:pt x="382904" y="2391214"/>
                </a:lnTo>
                <a:lnTo>
                  <a:pt x="386142" y="2663120"/>
                </a:lnTo>
                <a:lnTo>
                  <a:pt x="388363" y="3211252"/>
                </a:lnTo>
                <a:lnTo>
                  <a:pt x="391603" y="3483287"/>
                </a:lnTo>
                <a:lnTo>
                  <a:pt x="393976" y="3617847"/>
                </a:lnTo>
                <a:lnTo>
                  <a:pt x="396829" y="3751049"/>
                </a:lnTo>
                <a:lnTo>
                  <a:pt x="400142" y="3882641"/>
                </a:lnTo>
                <a:lnTo>
                  <a:pt x="403900" y="4012359"/>
                </a:lnTo>
                <a:lnTo>
                  <a:pt x="408082" y="4139932"/>
                </a:lnTo>
                <a:lnTo>
                  <a:pt x="412673" y="4265094"/>
                </a:lnTo>
                <a:lnTo>
                  <a:pt x="417654" y="4387575"/>
                </a:lnTo>
                <a:lnTo>
                  <a:pt x="423007" y="4507111"/>
                </a:lnTo>
                <a:lnTo>
                  <a:pt x="428716" y="4623432"/>
                </a:lnTo>
                <a:lnTo>
                  <a:pt x="434761" y="4736269"/>
                </a:lnTo>
                <a:lnTo>
                  <a:pt x="441126" y="4845358"/>
                </a:lnTo>
                <a:lnTo>
                  <a:pt x="447793" y="4950428"/>
                </a:lnTo>
                <a:lnTo>
                  <a:pt x="454745" y="5051215"/>
                </a:lnTo>
                <a:lnTo>
                  <a:pt x="461962" y="5147449"/>
                </a:lnTo>
                <a:lnTo>
                  <a:pt x="469428" y="5238865"/>
                </a:lnTo>
                <a:lnTo>
                  <a:pt x="477127" y="5325196"/>
                </a:lnTo>
                <a:lnTo>
                  <a:pt x="485039" y="5406177"/>
                </a:lnTo>
                <a:lnTo>
                  <a:pt x="493149" y="5481541"/>
                </a:lnTo>
                <a:lnTo>
                  <a:pt x="501439" y="5551025"/>
                </a:lnTo>
                <a:lnTo>
                  <a:pt x="509898" y="5614404"/>
                </a:lnTo>
                <a:lnTo>
                  <a:pt x="518502" y="5671354"/>
                </a:lnTo>
                <a:lnTo>
                  <a:pt x="527243" y="5721652"/>
                </a:lnTo>
                <a:lnTo>
                  <a:pt x="536111" y="5765059"/>
                </a:lnTo>
                <a:lnTo>
                  <a:pt x="549667" y="5816778"/>
                </a:lnTo>
                <a:lnTo>
                  <a:pt x="569009" y="5860640"/>
                </a:lnTo>
                <a:lnTo>
                  <a:pt x="589253" y="5874199"/>
                </a:lnTo>
                <a:lnTo>
                  <a:pt x="591268" y="5874185"/>
                </a:lnTo>
                <a:lnTo>
                  <a:pt x="629362" y="5867691"/>
                </a:lnTo>
                <a:lnTo>
                  <a:pt x="656584" y="5855075"/>
                </a:lnTo>
                <a:lnTo>
                  <a:pt x="591148" y="5855075"/>
                </a:lnTo>
                <a:lnTo>
                  <a:pt x="589874" y="5854776"/>
                </a:lnTo>
                <a:lnTo>
                  <a:pt x="567935" y="5811376"/>
                </a:lnTo>
                <a:lnTo>
                  <a:pt x="554741" y="5761077"/>
                </a:lnTo>
                <a:lnTo>
                  <a:pt x="545990" y="5718268"/>
                </a:lnTo>
                <a:lnTo>
                  <a:pt x="537324" y="5668413"/>
                </a:lnTo>
                <a:lnTo>
                  <a:pt x="528770" y="5611809"/>
                </a:lnTo>
                <a:lnTo>
                  <a:pt x="520355" y="5548768"/>
                </a:lnTo>
                <a:lnTo>
                  <a:pt x="512090" y="5479503"/>
                </a:lnTo>
                <a:lnTo>
                  <a:pt x="503999" y="5404324"/>
                </a:lnTo>
                <a:lnTo>
                  <a:pt x="496102" y="5323504"/>
                </a:lnTo>
                <a:lnTo>
                  <a:pt x="488415" y="5237314"/>
                </a:lnTo>
                <a:lnTo>
                  <a:pt x="480959" y="5146024"/>
                </a:lnTo>
                <a:lnTo>
                  <a:pt x="473749" y="5049903"/>
                </a:lnTo>
                <a:lnTo>
                  <a:pt x="466805" y="4949223"/>
                </a:lnTo>
                <a:lnTo>
                  <a:pt x="460143" y="4844248"/>
                </a:lnTo>
                <a:lnTo>
                  <a:pt x="453783" y="4735250"/>
                </a:lnTo>
                <a:lnTo>
                  <a:pt x="447743" y="4622497"/>
                </a:lnTo>
                <a:lnTo>
                  <a:pt x="442038" y="4506258"/>
                </a:lnTo>
                <a:lnTo>
                  <a:pt x="436688" y="4386802"/>
                </a:lnTo>
                <a:lnTo>
                  <a:pt x="431711" y="4264395"/>
                </a:lnTo>
                <a:lnTo>
                  <a:pt x="427122" y="4139307"/>
                </a:lnTo>
                <a:lnTo>
                  <a:pt x="422941" y="4011808"/>
                </a:lnTo>
                <a:lnTo>
                  <a:pt x="419187" y="3882162"/>
                </a:lnTo>
                <a:lnTo>
                  <a:pt x="415875" y="3750640"/>
                </a:lnTo>
                <a:lnTo>
                  <a:pt x="413024" y="3617511"/>
                </a:lnTo>
                <a:lnTo>
                  <a:pt x="410651" y="3483060"/>
                </a:lnTo>
                <a:lnTo>
                  <a:pt x="407413" y="3211175"/>
                </a:lnTo>
                <a:lnTo>
                  <a:pt x="405190" y="2662892"/>
                </a:lnTo>
                <a:lnTo>
                  <a:pt x="401952" y="2390879"/>
                </a:lnTo>
                <a:lnTo>
                  <a:pt x="399578" y="2256336"/>
                </a:lnTo>
                <a:lnTo>
                  <a:pt x="396726" y="2123135"/>
                </a:lnTo>
                <a:lnTo>
                  <a:pt x="393414" y="1991541"/>
                </a:lnTo>
                <a:lnTo>
                  <a:pt x="389657" y="1861825"/>
                </a:lnTo>
                <a:lnTo>
                  <a:pt x="385475" y="1734251"/>
                </a:lnTo>
                <a:lnTo>
                  <a:pt x="380885" y="1609087"/>
                </a:lnTo>
                <a:lnTo>
                  <a:pt x="375906" y="1486603"/>
                </a:lnTo>
                <a:lnTo>
                  <a:pt x="370552" y="1367067"/>
                </a:lnTo>
                <a:lnTo>
                  <a:pt x="364845" y="1250744"/>
                </a:lnTo>
                <a:lnTo>
                  <a:pt x="358800" y="1137903"/>
                </a:lnTo>
                <a:lnTo>
                  <a:pt x="352436" y="1028811"/>
                </a:lnTo>
                <a:lnTo>
                  <a:pt x="345771" y="923737"/>
                </a:lnTo>
                <a:lnTo>
                  <a:pt x="338820" y="822946"/>
                </a:lnTo>
                <a:lnTo>
                  <a:pt x="331603" y="726705"/>
                </a:lnTo>
                <a:lnTo>
                  <a:pt x="324137" y="635280"/>
                </a:lnTo>
                <a:lnTo>
                  <a:pt x="316439" y="548939"/>
                </a:lnTo>
                <a:lnTo>
                  <a:pt x="308526" y="467946"/>
                </a:lnTo>
                <a:lnTo>
                  <a:pt x="300415" y="392565"/>
                </a:lnTo>
                <a:lnTo>
                  <a:pt x="292127" y="323095"/>
                </a:lnTo>
                <a:lnTo>
                  <a:pt x="283672" y="259730"/>
                </a:lnTo>
                <a:lnTo>
                  <a:pt x="275064" y="202758"/>
                </a:lnTo>
                <a:lnTo>
                  <a:pt x="266317" y="152425"/>
                </a:lnTo>
                <a:lnTo>
                  <a:pt x="257434" y="108964"/>
                </a:lnTo>
                <a:lnTo>
                  <a:pt x="243809" y="57075"/>
                </a:lnTo>
                <a:lnTo>
                  <a:pt x="229374" y="21296"/>
                </a:lnTo>
                <a:lnTo>
                  <a:pt x="228052" y="19164"/>
                </a:lnTo>
                <a:close/>
              </a:path>
              <a:path w="812800" h="5874385">
                <a:moveTo>
                  <a:pt x="784117" y="5592047"/>
                </a:moveTo>
                <a:lnTo>
                  <a:pt x="736780" y="5662881"/>
                </a:lnTo>
                <a:lnTo>
                  <a:pt x="765027" y="5666444"/>
                </a:lnTo>
                <a:lnTo>
                  <a:pt x="758548" y="5688834"/>
                </a:lnTo>
                <a:lnTo>
                  <a:pt x="740028" y="5733628"/>
                </a:lnTo>
                <a:lnTo>
                  <a:pt x="716056" y="5773672"/>
                </a:lnTo>
                <a:lnTo>
                  <a:pt x="687875" y="5807324"/>
                </a:lnTo>
                <a:lnTo>
                  <a:pt x="656809" y="5833011"/>
                </a:lnTo>
                <a:lnTo>
                  <a:pt x="606991" y="5853708"/>
                </a:lnTo>
                <a:lnTo>
                  <a:pt x="591148" y="5855075"/>
                </a:lnTo>
                <a:lnTo>
                  <a:pt x="656584" y="5855075"/>
                </a:lnTo>
                <a:lnTo>
                  <a:pt x="700686" y="5821422"/>
                </a:lnTo>
                <a:lnTo>
                  <a:pt x="731135" y="5785315"/>
                </a:lnTo>
                <a:lnTo>
                  <a:pt x="756715" y="5742818"/>
                </a:lnTo>
                <a:lnTo>
                  <a:pt x="776399" y="5695488"/>
                </a:lnTo>
                <a:lnTo>
                  <a:pt x="784015" y="5668839"/>
                </a:lnTo>
                <a:lnTo>
                  <a:pt x="811122" y="5668839"/>
                </a:lnTo>
                <a:lnTo>
                  <a:pt x="784117" y="5592047"/>
                </a:lnTo>
                <a:close/>
              </a:path>
              <a:path w="812800" h="5874385">
                <a:moveTo>
                  <a:pt x="811122" y="5668839"/>
                </a:moveTo>
                <a:lnTo>
                  <a:pt x="784015" y="5668839"/>
                </a:lnTo>
                <a:lnTo>
                  <a:pt x="812380" y="5672417"/>
                </a:lnTo>
                <a:lnTo>
                  <a:pt x="811122" y="5668839"/>
                </a:lnTo>
                <a:close/>
              </a:path>
              <a:path w="812800" h="5874385">
                <a:moveTo>
                  <a:pt x="204280" y="0"/>
                </a:moveTo>
                <a:lnTo>
                  <a:pt x="163622" y="8296"/>
                </a:lnTo>
                <a:lnTo>
                  <a:pt x="125573" y="31951"/>
                </a:lnTo>
                <a:lnTo>
                  <a:pt x="91643" y="67082"/>
                </a:lnTo>
                <a:lnTo>
                  <a:pt x="61579" y="112090"/>
                </a:lnTo>
                <a:lnTo>
                  <a:pt x="36310" y="165032"/>
                </a:lnTo>
                <a:lnTo>
                  <a:pt x="16879" y="223981"/>
                </a:lnTo>
                <a:lnTo>
                  <a:pt x="4391" y="287003"/>
                </a:lnTo>
                <a:lnTo>
                  <a:pt x="0" y="351482"/>
                </a:lnTo>
                <a:lnTo>
                  <a:pt x="19038" y="352143"/>
                </a:lnTo>
                <a:lnTo>
                  <a:pt x="20148" y="320095"/>
                </a:lnTo>
                <a:lnTo>
                  <a:pt x="23343" y="288932"/>
                </a:lnTo>
                <a:lnTo>
                  <a:pt x="35439" y="228274"/>
                </a:lnTo>
                <a:lnTo>
                  <a:pt x="54204" y="171566"/>
                </a:lnTo>
                <a:lnTo>
                  <a:pt x="78478" y="120883"/>
                </a:lnTo>
                <a:lnTo>
                  <a:pt x="107033" y="78310"/>
                </a:lnTo>
                <a:lnTo>
                  <a:pt x="138529" y="45918"/>
                </a:lnTo>
                <a:lnTo>
                  <a:pt x="186998" y="20849"/>
                </a:lnTo>
                <a:lnTo>
                  <a:pt x="202557" y="19164"/>
                </a:lnTo>
                <a:lnTo>
                  <a:pt x="228052" y="19164"/>
                </a:lnTo>
                <a:lnTo>
                  <a:pt x="224588" y="13575"/>
                </a:lnTo>
                <a:lnTo>
                  <a:pt x="211047" y="1590"/>
                </a:lnTo>
                <a:lnTo>
                  <a:pt x="20428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61872" y="295426"/>
            <a:ext cx="814069" cy="5810250"/>
          </a:xfrm>
          <a:custGeom>
            <a:avLst/>
            <a:gdLst/>
            <a:ahLst/>
            <a:cxnLst/>
            <a:rect l="l" t="t" r="r" b="b"/>
            <a:pathLst>
              <a:path w="814070" h="5810250">
                <a:moveTo>
                  <a:pt x="232508" y="19159"/>
                </a:moveTo>
                <a:lnTo>
                  <a:pt x="206587" y="19159"/>
                </a:lnTo>
                <a:lnTo>
                  <a:pt x="207924" y="19464"/>
                </a:lnTo>
                <a:lnTo>
                  <a:pt x="210091" y="20934"/>
                </a:lnTo>
                <a:lnTo>
                  <a:pt x="230465" y="62734"/>
                </a:lnTo>
                <a:lnTo>
                  <a:pt x="243848" y="112283"/>
                </a:lnTo>
                <a:lnTo>
                  <a:pt x="252757" y="154555"/>
                </a:lnTo>
                <a:lnTo>
                  <a:pt x="261590" y="203819"/>
                </a:lnTo>
                <a:lnTo>
                  <a:pt x="270313" y="259774"/>
                </a:lnTo>
                <a:lnTo>
                  <a:pt x="278900" y="322134"/>
                </a:lnTo>
                <a:lnTo>
                  <a:pt x="287334" y="390649"/>
                </a:lnTo>
                <a:lnTo>
                  <a:pt x="295587" y="464983"/>
                </a:lnTo>
                <a:lnTo>
                  <a:pt x="303645" y="544901"/>
                </a:lnTo>
                <a:lnTo>
                  <a:pt x="311487" y="630133"/>
                </a:lnTo>
                <a:lnTo>
                  <a:pt x="319095" y="720413"/>
                </a:lnTo>
                <a:lnTo>
                  <a:pt x="326452" y="815472"/>
                </a:lnTo>
                <a:lnTo>
                  <a:pt x="333537" y="915043"/>
                </a:lnTo>
                <a:lnTo>
                  <a:pt x="340334" y="1018861"/>
                </a:lnTo>
                <a:lnTo>
                  <a:pt x="346824" y="1126660"/>
                </a:lnTo>
                <a:lnTo>
                  <a:pt x="352988" y="1238172"/>
                </a:lnTo>
                <a:lnTo>
                  <a:pt x="358810" y="1353134"/>
                </a:lnTo>
                <a:lnTo>
                  <a:pt x="364270" y="1471279"/>
                </a:lnTo>
                <a:lnTo>
                  <a:pt x="369349" y="1592342"/>
                </a:lnTo>
                <a:lnTo>
                  <a:pt x="374031" y="1716057"/>
                </a:lnTo>
                <a:lnTo>
                  <a:pt x="378297" y="1842159"/>
                </a:lnTo>
                <a:lnTo>
                  <a:pt x="382129" y="1970382"/>
                </a:lnTo>
                <a:lnTo>
                  <a:pt x="385508" y="2100460"/>
                </a:lnTo>
                <a:lnTo>
                  <a:pt x="388418" y="2232130"/>
                </a:lnTo>
                <a:lnTo>
                  <a:pt x="390838" y="2365126"/>
                </a:lnTo>
                <a:lnTo>
                  <a:pt x="394143" y="2634049"/>
                </a:lnTo>
                <a:lnTo>
                  <a:pt x="396410" y="3176174"/>
                </a:lnTo>
                <a:lnTo>
                  <a:pt x="399715" y="3445230"/>
                </a:lnTo>
                <a:lnTo>
                  <a:pt x="402139" y="3578318"/>
                </a:lnTo>
                <a:lnTo>
                  <a:pt x="405049" y="3710062"/>
                </a:lnTo>
                <a:lnTo>
                  <a:pt x="408432" y="3840215"/>
                </a:lnTo>
                <a:lnTo>
                  <a:pt x="412266" y="3968512"/>
                </a:lnTo>
                <a:lnTo>
                  <a:pt x="416534" y="4094689"/>
                </a:lnTo>
                <a:lnTo>
                  <a:pt x="421219" y="4218481"/>
                </a:lnTo>
                <a:lnTo>
                  <a:pt x="426303" y="4339623"/>
                </a:lnTo>
                <a:lnTo>
                  <a:pt x="431766" y="4457851"/>
                </a:lnTo>
                <a:lnTo>
                  <a:pt x="437592" y="4572897"/>
                </a:lnTo>
                <a:lnTo>
                  <a:pt x="443763" y="4684501"/>
                </a:lnTo>
                <a:lnTo>
                  <a:pt x="450259" y="4792397"/>
                </a:lnTo>
                <a:lnTo>
                  <a:pt x="457062" y="4896318"/>
                </a:lnTo>
                <a:lnTo>
                  <a:pt x="464157" y="4996002"/>
                </a:lnTo>
                <a:lnTo>
                  <a:pt x="471523" y="5091184"/>
                </a:lnTo>
                <a:lnTo>
                  <a:pt x="479144" y="5181602"/>
                </a:lnTo>
                <a:lnTo>
                  <a:pt x="487001" y="5266989"/>
                </a:lnTo>
                <a:lnTo>
                  <a:pt x="495076" y="5347086"/>
                </a:lnTo>
                <a:lnTo>
                  <a:pt x="503354" y="5421628"/>
                </a:lnTo>
                <a:lnTo>
                  <a:pt x="511815" y="5490356"/>
                </a:lnTo>
                <a:lnTo>
                  <a:pt x="520448" y="5553047"/>
                </a:lnTo>
                <a:lnTo>
                  <a:pt x="529230" y="5609380"/>
                </a:lnTo>
                <a:lnTo>
                  <a:pt x="538152" y="5659137"/>
                </a:lnTo>
                <a:lnTo>
                  <a:pt x="547248" y="5702255"/>
                </a:lnTo>
                <a:lnTo>
                  <a:pt x="561047" y="5753258"/>
                </a:lnTo>
                <a:lnTo>
                  <a:pt x="580816" y="5796704"/>
                </a:lnTo>
                <a:lnTo>
                  <a:pt x="602962" y="5810053"/>
                </a:lnTo>
                <a:lnTo>
                  <a:pt x="621468" y="5809070"/>
                </a:lnTo>
                <a:lnTo>
                  <a:pt x="640792" y="5806105"/>
                </a:lnTo>
                <a:lnTo>
                  <a:pt x="659754" y="5801301"/>
                </a:lnTo>
                <a:lnTo>
                  <a:pt x="678215" y="5794798"/>
                </a:lnTo>
                <a:lnTo>
                  <a:pt x="685839" y="5790960"/>
                </a:lnTo>
                <a:lnTo>
                  <a:pt x="603277" y="5790960"/>
                </a:lnTo>
                <a:lnTo>
                  <a:pt x="601689" y="5790598"/>
                </a:lnTo>
                <a:lnTo>
                  <a:pt x="579268" y="5747698"/>
                </a:lnTo>
                <a:lnTo>
                  <a:pt x="565809" y="5697976"/>
                </a:lnTo>
                <a:lnTo>
                  <a:pt x="556881" y="5655648"/>
                </a:lnTo>
                <a:lnTo>
                  <a:pt x="548038" y="5606349"/>
                </a:lnTo>
                <a:lnTo>
                  <a:pt x="539309" y="5550371"/>
                </a:lnTo>
                <a:lnTo>
                  <a:pt x="530721" y="5488028"/>
                </a:lnTo>
                <a:lnTo>
                  <a:pt x="522287" y="5419526"/>
                </a:lnTo>
                <a:lnTo>
                  <a:pt x="514031" y="5345175"/>
                </a:lnTo>
                <a:lnTo>
                  <a:pt x="505970" y="5265244"/>
                </a:lnTo>
                <a:lnTo>
                  <a:pt x="498127" y="5180002"/>
                </a:lnTo>
                <a:lnTo>
                  <a:pt x="490517" y="5089714"/>
                </a:lnTo>
                <a:lnTo>
                  <a:pt x="483158" y="4994650"/>
                </a:lnTo>
                <a:lnTo>
                  <a:pt x="476072" y="4895072"/>
                </a:lnTo>
                <a:lnTo>
                  <a:pt x="469275" y="4791251"/>
                </a:lnTo>
                <a:lnTo>
                  <a:pt x="462784" y="4683450"/>
                </a:lnTo>
                <a:lnTo>
                  <a:pt x="456618" y="4571935"/>
                </a:lnTo>
                <a:lnTo>
                  <a:pt x="450796" y="4456971"/>
                </a:lnTo>
                <a:lnTo>
                  <a:pt x="445336" y="4338825"/>
                </a:lnTo>
                <a:lnTo>
                  <a:pt x="440256" y="4217761"/>
                </a:lnTo>
                <a:lnTo>
                  <a:pt x="435574" y="4094045"/>
                </a:lnTo>
                <a:lnTo>
                  <a:pt x="431307" y="3967943"/>
                </a:lnTo>
                <a:lnTo>
                  <a:pt x="427475" y="3839720"/>
                </a:lnTo>
                <a:lnTo>
                  <a:pt x="424096" y="3709642"/>
                </a:lnTo>
                <a:lnTo>
                  <a:pt x="421186" y="3577972"/>
                </a:lnTo>
                <a:lnTo>
                  <a:pt x="418764" y="3444996"/>
                </a:lnTo>
                <a:lnTo>
                  <a:pt x="415460" y="3176094"/>
                </a:lnTo>
                <a:lnTo>
                  <a:pt x="413191" y="2633816"/>
                </a:lnTo>
                <a:lnTo>
                  <a:pt x="409886" y="2364779"/>
                </a:lnTo>
                <a:lnTo>
                  <a:pt x="407462" y="2231710"/>
                </a:lnTo>
                <a:lnTo>
                  <a:pt x="404552" y="2099966"/>
                </a:lnTo>
                <a:lnTo>
                  <a:pt x="401170" y="1969813"/>
                </a:lnTo>
                <a:lnTo>
                  <a:pt x="397336" y="1841515"/>
                </a:lnTo>
                <a:lnTo>
                  <a:pt x="393067" y="1715336"/>
                </a:lnTo>
                <a:lnTo>
                  <a:pt x="388382" y="1591543"/>
                </a:lnTo>
                <a:lnTo>
                  <a:pt x="383299" y="1470400"/>
                </a:lnTo>
                <a:lnTo>
                  <a:pt x="377836" y="1352171"/>
                </a:lnTo>
                <a:lnTo>
                  <a:pt x="372009" y="1237122"/>
                </a:lnTo>
                <a:lnTo>
                  <a:pt x="365840" y="1125514"/>
                </a:lnTo>
                <a:lnTo>
                  <a:pt x="359343" y="1017616"/>
                </a:lnTo>
                <a:lnTo>
                  <a:pt x="352539" y="913691"/>
                </a:lnTo>
                <a:lnTo>
                  <a:pt x="345445" y="814002"/>
                </a:lnTo>
                <a:lnTo>
                  <a:pt x="338077" y="718813"/>
                </a:lnTo>
                <a:lnTo>
                  <a:pt x="330456" y="628388"/>
                </a:lnTo>
                <a:lnTo>
                  <a:pt x="322599" y="542989"/>
                </a:lnTo>
                <a:lnTo>
                  <a:pt x="314521" y="462880"/>
                </a:lnTo>
                <a:lnTo>
                  <a:pt x="306242" y="388321"/>
                </a:lnTo>
                <a:lnTo>
                  <a:pt x="297758" y="319429"/>
                </a:lnTo>
                <a:lnTo>
                  <a:pt x="289149" y="256932"/>
                </a:lnTo>
                <a:lnTo>
                  <a:pt x="280361" y="200576"/>
                </a:lnTo>
                <a:lnTo>
                  <a:pt x="271430" y="150784"/>
                </a:lnTo>
                <a:lnTo>
                  <a:pt x="262360" y="107786"/>
                </a:lnTo>
                <a:lnTo>
                  <a:pt x="248443" y="56434"/>
                </a:lnTo>
                <a:lnTo>
                  <a:pt x="233686" y="20999"/>
                </a:lnTo>
                <a:lnTo>
                  <a:pt x="232508" y="19159"/>
                </a:lnTo>
                <a:close/>
              </a:path>
              <a:path w="814070" h="5810250">
                <a:moveTo>
                  <a:pt x="800112" y="5629239"/>
                </a:moveTo>
                <a:lnTo>
                  <a:pt x="740869" y="5690462"/>
                </a:lnTo>
                <a:lnTo>
                  <a:pt x="767184" y="5698756"/>
                </a:lnTo>
                <a:lnTo>
                  <a:pt x="765783" y="5702255"/>
                </a:lnTo>
                <a:lnTo>
                  <a:pt x="732077" y="5739795"/>
                </a:lnTo>
                <a:lnTo>
                  <a:pt x="671850" y="5776843"/>
                </a:lnTo>
                <a:lnTo>
                  <a:pt x="620457" y="5790047"/>
                </a:lnTo>
                <a:lnTo>
                  <a:pt x="603277" y="5790960"/>
                </a:lnTo>
                <a:lnTo>
                  <a:pt x="685839" y="5790960"/>
                </a:lnTo>
                <a:lnTo>
                  <a:pt x="744397" y="5754384"/>
                </a:lnTo>
                <a:lnTo>
                  <a:pt x="782307" y="5711952"/>
                </a:lnTo>
                <a:lnTo>
                  <a:pt x="785404" y="5704498"/>
                </a:lnTo>
                <a:lnTo>
                  <a:pt x="812129" y="5704498"/>
                </a:lnTo>
                <a:lnTo>
                  <a:pt x="800112" y="5629239"/>
                </a:lnTo>
                <a:close/>
              </a:path>
              <a:path w="814070" h="5810250">
                <a:moveTo>
                  <a:pt x="812129" y="5704498"/>
                </a:moveTo>
                <a:lnTo>
                  <a:pt x="785404" y="5704498"/>
                </a:lnTo>
                <a:lnTo>
                  <a:pt x="813545" y="5713367"/>
                </a:lnTo>
                <a:lnTo>
                  <a:pt x="812129" y="5704498"/>
                </a:lnTo>
                <a:close/>
              </a:path>
              <a:path w="814070" h="5810250">
                <a:moveTo>
                  <a:pt x="208249" y="0"/>
                </a:moveTo>
                <a:lnTo>
                  <a:pt x="166941" y="8276"/>
                </a:lnTo>
                <a:lnTo>
                  <a:pt x="128181" y="31887"/>
                </a:lnTo>
                <a:lnTo>
                  <a:pt x="93557" y="67009"/>
                </a:lnTo>
                <a:lnTo>
                  <a:pt x="62868" y="112019"/>
                </a:lnTo>
                <a:lnTo>
                  <a:pt x="37071" y="164973"/>
                </a:lnTo>
                <a:lnTo>
                  <a:pt x="17233" y="223939"/>
                </a:lnTo>
                <a:lnTo>
                  <a:pt x="4484" y="286984"/>
                </a:lnTo>
                <a:lnTo>
                  <a:pt x="0" y="351477"/>
                </a:lnTo>
                <a:lnTo>
                  <a:pt x="19038" y="352150"/>
                </a:lnTo>
                <a:lnTo>
                  <a:pt x="20099" y="322134"/>
                </a:lnTo>
                <a:lnTo>
                  <a:pt x="20241" y="319429"/>
                </a:lnTo>
                <a:lnTo>
                  <a:pt x="28679" y="258272"/>
                </a:lnTo>
                <a:lnTo>
                  <a:pt x="44569" y="199349"/>
                </a:lnTo>
                <a:lnTo>
                  <a:pt x="66681" y="145407"/>
                </a:lnTo>
                <a:lnTo>
                  <a:pt x="93799" y="98527"/>
                </a:lnTo>
                <a:lnTo>
                  <a:pt x="124628" y="60788"/>
                </a:lnTo>
                <a:lnTo>
                  <a:pt x="157153" y="34620"/>
                </a:lnTo>
                <a:lnTo>
                  <a:pt x="206587" y="19159"/>
                </a:lnTo>
                <a:lnTo>
                  <a:pt x="232508" y="19159"/>
                </a:lnTo>
                <a:lnTo>
                  <a:pt x="228796" y="13357"/>
                </a:lnTo>
                <a:lnTo>
                  <a:pt x="215060" y="1551"/>
                </a:lnTo>
                <a:lnTo>
                  <a:pt x="2082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2362" y="1705610"/>
            <a:ext cx="1814195" cy="3462020"/>
          </a:xfrm>
          <a:custGeom>
            <a:avLst/>
            <a:gdLst/>
            <a:ahLst/>
            <a:cxnLst/>
            <a:rect l="l" t="t" r="r" b="b"/>
            <a:pathLst>
              <a:path w="1814195" h="3462020">
                <a:moveTo>
                  <a:pt x="574" y="0"/>
                </a:moveTo>
                <a:lnTo>
                  <a:pt x="0" y="19041"/>
                </a:lnTo>
                <a:lnTo>
                  <a:pt x="41638" y="20299"/>
                </a:lnTo>
                <a:lnTo>
                  <a:pt x="82690" y="24011"/>
                </a:lnTo>
                <a:lnTo>
                  <a:pt x="123719" y="30142"/>
                </a:lnTo>
                <a:lnTo>
                  <a:pt x="164707" y="38653"/>
                </a:lnTo>
                <a:lnTo>
                  <a:pt x="205638" y="49509"/>
                </a:lnTo>
                <a:lnTo>
                  <a:pt x="246493" y="62677"/>
                </a:lnTo>
                <a:lnTo>
                  <a:pt x="287252" y="78116"/>
                </a:lnTo>
                <a:lnTo>
                  <a:pt x="327897" y="95793"/>
                </a:lnTo>
                <a:lnTo>
                  <a:pt x="368406" y="115672"/>
                </a:lnTo>
                <a:lnTo>
                  <a:pt x="408760" y="137716"/>
                </a:lnTo>
                <a:lnTo>
                  <a:pt x="448937" y="161886"/>
                </a:lnTo>
                <a:lnTo>
                  <a:pt x="488915" y="188149"/>
                </a:lnTo>
                <a:lnTo>
                  <a:pt x="528673" y="216463"/>
                </a:lnTo>
                <a:lnTo>
                  <a:pt x="568187" y="246792"/>
                </a:lnTo>
                <a:lnTo>
                  <a:pt x="607438" y="279097"/>
                </a:lnTo>
                <a:lnTo>
                  <a:pt x="646403" y="313340"/>
                </a:lnTo>
                <a:lnTo>
                  <a:pt x="685059" y="349482"/>
                </a:lnTo>
                <a:lnTo>
                  <a:pt x="723386" y="387484"/>
                </a:lnTo>
                <a:lnTo>
                  <a:pt x="761362" y="427306"/>
                </a:lnTo>
                <a:lnTo>
                  <a:pt x="798964" y="468910"/>
                </a:lnTo>
                <a:lnTo>
                  <a:pt x="836173" y="512257"/>
                </a:lnTo>
                <a:lnTo>
                  <a:pt x="872964" y="557306"/>
                </a:lnTo>
                <a:lnTo>
                  <a:pt x="909321" y="604018"/>
                </a:lnTo>
                <a:lnTo>
                  <a:pt x="945217" y="652354"/>
                </a:lnTo>
                <a:lnTo>
                  <a:pt x="1015608" y="753818"/>
                </a:lnTo>
                <a:lnTo>
                  <a:pt x="1083852" y="861218"/>
                </a:lnTo>
                <a:lnTo>
                  <a:pt x="1149842" y="974318"/>
                </a:lnTo>
                <a:lnTo>
                  <a:pt x="1213413" y="1092803"/>
                </a:lnTo>
                <a:lnTo>
                  <a:pt x="1274401" y="1216353"/>
                </a:lnTo>
                <a:lnTo>
                  <a:pt x="1332640" y="1344654"/>
                </a:lnTo>
                <a:lnTo>
                  <a:pt x="1387963" y="1477385"/>
                </a:lnTo>
                <a:lnTo>
                  <a:pt x="1440209" y="1614230"/>
                </a:lnTo>
                <a:lnTo>
                  <a:pt x="1489210" y="1754872"/>
                </a:lnTo>
                <a:lnTo>
                  <a:pt x="1534806" y="1898992"/>
                </a:lnTo>
                <a:lnTo>
                  <a:pt x="1576831" y="2046274"/>
                </a:lnTo>
                <a:lnTo>
                  <a:pt x="1615125" y="2196402"/>
                </a:lnTo>
                <a:lnTo>
                  <a:pt x="1649520" y="2349056"/>
                </a:lnTo>
                <a:lnTo>
                  <a:pt x="1679856" y="2503920"/>
                </a:lnTo>
                <a:lnTo>
                  <a:pt x="1705970" y="2660679"/>
                </a:lnTo>
                <a:lnTo>
                  <a:pt x="1727700" y="2819012"/>
                </a:lnTo>
                <a:lnTo>
                  <a:pt x="1744882" y="2978604"/>
                </a:lnTo>
                <a:lnTo>
                  <a:pt x="1757353" y="3139139"/>
                </a:lnTo>
                <a:lnTo>
                  <a:pt x="1764954" y="3300298"/>
                </a:lnTo>
                <a:lnTo>
                  <a:pt x="1766307" y="3385574"/>
                </a:lnTo>
                <a:lnTo>
                  <a:pt x="1737735" y="3386029"/>
                </a:lnTo>
                <a:lnTo>
                  <a:pt x="1777043" y="3461612"/>
                </a:lnTo>
                <a:lnTo>
                  <a:pt x="1813707" y="3385271"/>
                </a:lnTo>
                <a:lnTo>
                  <a:pt x="1785354" y="3385271"/>
                </a:lnTo>
                <a:lnTo>
                  <a:pt x="1783982" y="3299399"/>
                </a:lnTo>
                <a:lnTo>
                  <a:pt x="1776346" y="3137663"/>
                </a:lnTo>
                <a:lnTo>
                  <a:pt x="1763821" y="2976565"/>
                </a:lnTo>
                <a:lnTo>
                  <a:pt x="1746572" y="2816421"/>
                </a:lnTo>
                <a:lnTo>
                  <a:pt x="1724761" y="2657547"/>
                </a:lnTo>
                <a:lnTo>
                  <a:pt x="1698551" y="2500257"/>
                </a:lnTo>
                <a:lnTo>
                  <a:pt x="1668104" y="2344868"/>
                </a:lnTo>
                <a:lnTo>
                  <a:pt x="1633583" y="2191693"/>
                </a:lnTo>
                <a:lnTo>
                  <a:pt x="1595150" y="2041047"/>
                </a:lnTo>
                <a:lnTo>
                  <a:pt x="1552968" y="1893246"/>
                </a:lnTo>
                <a:lnTo>
                  <a:pt x="1507200" y="1748603"/>
                </a:lnTo>
                <a:lnTo>
                  <a:pt x="1458005" y="1607435"/>
                </a:lnTo>
                <a:lnTo>
                  <a:pt x="1405547" y="1470055"/>
                </a:lnTo>
                <a:lnTo>
                  <a:pt x="1349985" y="1336780"/>
                </a:lnTo>
                <a:lnTo>
                  <a:pt x="1291484" y="1207922"/>
                </a:lnTo>
                <a:lnTo>
                  <a:pt x="1230200" y="1083796"/>
                </a:lnTo>
                <a:lnTo>
                  <a:pt x="1166295" y="964717"/>
                </a:lnTo>
                <a:lnTo>
                  <a:pt x="1099929" y="851000"/>
                </a:lnTo>
                <a:lnTo>
                  <a:pt x="1031260" y="742960"/>
                </a:lnTo>
                <a:lnTo>
                  <a:pt x="960511" y="640995"/>
                </a:lnTo>
                <a:lnTo>
                  <a:pt x="924354" y="592317"/>
                </a:lnTo>
                <a:lnTo>
                  <a:pt x="887719" y="545255"/>
                </a:lnTo>
                <a:lnTo>
                  <a:pt x="850626" y="499847"/>
                </a:lnTo>
                <a:lnTo>
                  <a:pt x="813097" y="456137"/>
                </a:lnTo>
                <a:lnTo>
                  <a:pt x="775147" y="414159"/>
                </a:lnTo>
                <a:lnTo>
                  <a:pt x="736798" y="373955"/>
                </a:lnTo>
                <a:lnTo>
                  <a:pt x="698068" y="335565"/>
                </a:lnTo>
                <a:lnTo>
                  <a:pt x="658977" y="299030"/>
                </a:lnTo>
                <a:lnTo>
                  <a:pt x="619542" y="264387"/>
                </a:lnTo>
                <a:lnTo>
                  <a:pt x="579784" y="231678"/>
                </a:lnTo>
                <a:lnTo>
                  <a:pt x="539722" y="200944"/>
                </a:lnTo>
                <a:lnTo>
                  <a:pt x="499372" y="172225"/>
                </a:lnTo>
                <a:lnTo>
                  <a:pt x="458755" y="145562"/>
                </a:lnTo>
                <a:lnTo>
                  <a:pt x="417889" y="120995"/>
                </a:lnTo>
                <a:lnTo>
                  <a:pt x="376795" y="98568"/>
                </a:lnTo>
                <a:lnTo>
                  <a:pt x="335490" y="78322"/>
                </a:lnTo>
                <a:lnTo>
                  <a:pt x="293996" y="60299"/>
                </a:lnTo>
                <a:lnTo>
                  <a:pt x="252329" y="44542"/>
                </a:lnTo>
                <a:lnTo>
                  <a:pt x="210516" y="31095"/>
                </a:lnTo>
                <a:lnTo>
                  <a:pt x="168574" y="19999"/>
                </a:lnTo>
                <a:lnTo>
                  <a:pt x="126527" y="11300"/>
                </a:lnTo>
                <a:lnTo>
                  <a:pt x="84399" y="5038"/>
                </a:lnTo>
                <a:lnTo>
                  <a:pt x="42213" y="1258"/>
                </a:lnTo>
                <a:lnTo>
                  <a:pt x="574" y="0"/>
                </a:lnTo>
                <a:close/>
              </a:path>
              <a:path w="1814195" h="3462020">
                <a:moveTo>
                  <a:pt x="1813925" y="3384816"/>
                </a:moveTo>
                <a:lnTo>
                  <a:pt x="1785354" y="3385271"/>
                </a:lnTo>
                <a:lnTo>
                  <a:pt x="1813707" y="3385271"/>
                </a:lnTo>
                <a:lnTo>
                  <a:pt x="1813925" y="3384816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15869" y="2957777"/>
            <a:ext cx="414972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3285" algn="l"/>
              </a:tabLst>
            </a:pP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11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12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13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14</a:t>
            </a:r>
            <a:r>
              <a:rPr sz="2800" spc="-1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[1]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11</a:t>
            </a:r>
            <a:r>
              <a:rPr sz="2800" spc="-1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57</a:t>
            </a:fld>
            <a:endParaRPr spc="-15"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15869" y="3381089"/>
            <a:ext cx="416560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98800" algn="l"/>
                <a:tab pos="3437890" algn="l"/>
              </a:tabLst>
            </a:pP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21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22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23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14</a:t>
            </a:r>
            <a:r>
              <a:rPr sz="2800" spc="-1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[0]</a:t>
            </a:r>
            <a:r>
              <a:rPr sz="2800" dirty="0">
                <a:latin typeface="Calibri"/>
                <a:cs typeface="Calibri"/>
              </a:rPr>
              <a:t>	=	</a:t>
            </a: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21</a:t>
            </a:r>
            <a:r>
              <a:rPr sz="2800" spc="-1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15869" y="3808656"/>
            <a:ext cx="414972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015" algn="l"/>
              </a:tabLst>
            </a:pP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31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32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33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14</a:t>
            </a:r>
            <a:r>
              <a:rPr sz="2800" spc="-1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[0]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31</a:t>
            </a:r>
            <a:r>
              <a:rPr sz="2800" spc="-1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marL="252222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[0]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009" y="4712923"/>
            <a:ext cx="520382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gh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ix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b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din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63110" y="2867671"/>
            <a:ext cx="5107305" cy="2421890"/>
          </a:xfrm>
          <a:custGeom>
            <a:avLst/>
            <a:gdLst/>
            <a:ahLst/>
            <a:cxnLst/>
            <a:rect l="l" t="t" r="r" b="b"/>
            <a:pathLst>
              <a:path w="5107305" h="2421890">
                <a:moveTo>
                  <a:pt x="0" y="0"/>
                </a:moveTo>
                <a:lnTo>
                  <a:pt x="5106837" y="0"/>
                </a:lnTo>
                <a:lnTo>
                  <a:pt x="5106837" y="2421768"/>
                </a:lnTo>
                <a:lnTo>
                  <a:pt x="0" y="2421768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20" dirty="0"/>
              <a:t>a</a:t>
            </a:r>
            <a:r>
              <a:rPr spc="-30" dirty="0"/>
              <a:t>ngu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M</a:t>
            </a:r>
            <a:r>
              <a:rPr dirty="0"/>
              <a:t>o</a:t>
            </a:r>
            <a:r>
              <a:rPr spc="-30" dirty="0"/>
              <a:t>de</a:t>
            </a:r>
            <a:r>
              <a:rPr spc="-10" dirty="0"/>
              <a:t>li</a:t>
            </a:r>
            <a:r>
              <a:rPr spc="-25" dirty="0"/>
              <a:t>ng</a:t>
            </a:r>
          </a:p>
        </p:txBody>
      </p:sp>
      <p:sp>
        <p:nvSpPr>
          <p:cNvPr id="4" name="object 4"/>
          <p:cNvSpPr/>
          <p:nvPr/>
        </p:nvSpPr>
        <p:spPr>
          <a:xfrm>
            <a:off x="6710974" y="4485735"/>
            <a:ext cx="5211809" cy="1647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5869" y="1286249"/>
            <a:ext cx="4843145" cy="253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366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So 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inputs as 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-</a:t>
            </a:r>
            <a:r>
              <a:rPr sz="3200" b="1" spc="-25" dirty="0">
                <a:latin typeface="Calibri"/>
                <a:cs typeface="Calibri"/>
              </a:rPr>
              <a:t>h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90" dirty="0">
                <a:latin typeface="Calibri"/>
                <a:cs typeface="Calibri"/>
              </a:rPr>
              <a:t>t</a:t>
            </a:r>
            <a:r>
              <a:rPr sz="3200" b="1" spc="-30" dirty="0">
                <a:latin typeface="Calibri"/>
                <a:cs typeface="Calibri"/>
              </a:rPr>
              <a:t>-</a:t>
            </a:r>
            <a:r>
              <a:rPr sz="3200" b="1" spc="-35" dirty="0">
                <a:latin typeface="Calibri"/>
                <a:cs typeface="Calibri"/>
              </a:rPr>
              <a:t>v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spc="-30" dirty="0">
                <a:latin typeface="Calibri"/>
                <a:cs typeface="Calibri"/>
              </a:rPr>
              <a:t>t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 marR="682625">
              <a:lnSpc>
                <a:spcPts val="3329"/>
              </a:lnSpc>
              <a:spcBef>
                <a:spcPts val="2130"/>
              </a:spcBef>
              <a:tabLst>
                <a:tab pos="3098800" algn="l"/>
                <a:tab pos="3418840" algn="l"/>
                <a:tab pos="3437890" algn="l"/>
              </a:tabLst>
            </a:pP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11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12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13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14</a:t>
            </a:r>
            <a:r>
              <a:rPr sz="2800" spc="-1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[1]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6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11</a:t>
            </a:r>
            <a:r>
              <a:rPr sz="2800" spc="-10" dirty="0">
                <a:latin typeface="Calibri"/>
                <a:cs typeface="Calibri"/>
              </a:rPr>
              <a:t>] 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21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22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23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14</a:t>
            </a:r>
            <a:r>
              <a:rPr sz="2800" spc="-1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[0]</a:t>
            </a:r>
            <a:r>
              <a:rPr sz="2800" dirty="0">
                <a:latin typeface="Calibri"/>
                <a:cs typeface="Calibri"/>
              </a:rPr>
              <a:t>	=		</a:t>
            </a: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21</a:t>
            </a:r>
            <a:r>
              <a:rPr sz="2800" spc="-1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5869" y="3808656"/>
            <a:ext cx="414972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015" algn="l"/>
              </a:tabLst>
            </a:pP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31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32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33 </a:t>
            </a:r>
            <a:r>
              <a:rPr sz="2775" spc="-292" baseline="-19519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14</a:t>
            </a:r>
            <a:r>
              <a:rPr sz="2800" spc="-1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[0]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[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775" baseline="-19519" dirty="0">
                <a:latin typeface="Calibri"/>
                <a:cs typeface="Calibri"/>
              </a:rPr>
              <a:t>31</a:t>
            </a:r>
            <a:r>
              <a:rPr sz="2800" spc="-1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marL="252222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[0]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009" y="4712923"/>
            <a:ext cx="520382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gh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ix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b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din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10974" y="745186"/>
            <a:ext cx="5211809" cy="25414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26284" y="3308713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79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79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56241" y="3308912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79">
                <a:moveTo>
                  <a:pt x="42862" y="76200"/>
                </a:moveTo>
                <a:lnTo>
                  <a:pt x="33337" y="76200"/>
                </a:lnTo>
                <a:lnTo>
                  <a:pt x="33338" y="182751"/>
                </a:lnTo>
                <a:lnTo>
                  <a:pt x="42863" y="182751"/>
                </a:lnTo>
                <a:lnTo>
                  <a:pt x="42862" y="76200"/>
                </a:lnTo>
                <a:close/>
              </a:path>
              <a:path w="76200" h="18287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49042" y="3308912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79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7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05960" y="3308912"/>
            <a:ext cx="76200" cy="182880"/>
          </a:xfrm>
          <a:custGeom>
            <a:avLst/>
            <a:gdLst/>
            <a:ahLst/>
            <a:cxnLst/>
            <a:rect l="l" t="t" r="r" b="b"/>
            <a:pathLst>
              <a:path w="76200" h="182879">
                <a:moveTo>
                  <a:pt x="42862" y="76200"/>
                </a:moveTo>
                <a:lnTo>
                  <a:pt x="33337" y="76200"/>
                </a:lnTo>
                <a:lnTo>
                  <a:pt x="33337" y="182751"/>
                </a:lnTo>
                <a:lnTo>
                  <a:pt x="42862" y="182751"/>
                </a:lnTo>
                <a:lnTo>
                  <a:pt x="42862" y="76200"/>
                </a:lnTo>
                <a:close/>
              </a:path>
              <a:path w="76200" h="18287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52975" y="3826000"/>
            <a:ext cx="10769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mb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dd</a:t>
            </a:r>
            <a:r>
              <a:rPr sz="1800" spc="-5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  <a:p>
            <a:pPr marL="611505">
              <a:lnSpc>
                <a:spcPts val="2145"/>
              </a:lnSpc>
            </a:pPr>
            <a:r>
              <a:rPr sz="1800" spc="-5" dirty="0">
                <a:solidFill>
                  <a:srgbClr val="FFC000"/>
                </a:solidFill>
                <a:latin typeface="Calibri"/>
                <a:cs typeface="Calibri"/>
              </a:rPr>
              <a:t>l</a:t>
            </a:r>
            <a:r>
              <a:rPr sz="1800" spc="-35" dirty="0">
                <a:solidFill>
                  <a:srgbClr val="FFC000"/>
                </a:solidFill>
                <a:latin typeface="Calibri"/>
                <a:cs typeface="Calibri"/>
              </a:rPr>
              <a:t>ay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58</a:t>
            </a:fld>
            <a:endParaRPr spc="-1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227682" y="3567136"/>
          <a:ext cx="3243551" cy="92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824"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.11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.11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32"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.17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.02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54"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.68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46"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.84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.50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.79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100" dirty="0"/>
              <a:t>g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dirty="0"/>
              <a:t>T</a:t>
            </a:r>
            <a:r>
              <a:rPr spc="-30" dirty="0"/>
              <a:t>h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ugh</a:t>
            </a:r>
            <a:r>
              <a:rPr spc="-10" dirty="0"/>
              <a:t> </a:t>
            </a:r>
            <a:r>
              <a:rPr dirty="0"/>
              <a:t>T</a:t>
            </a:r>
            <a:r>
              <a:rPr spc="-10" dirty="0"/>
              <a:t>i</a:t>
            </a:r>
            <a:r>
              <a:rPr spc="-5" dirty="0"/>
              <a:t>m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67480" y="2466802"/>
            <a:ext cx="11021240" cy="317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6306" y="1182551"/>
            <a:ext cx="2088514" cy="372745"/>
          </a:xfrm>
          <a:prstGeom prst="rect">
            <a:avLst/>
          </a:prstGeom>
          <a:solidFill>
            <a:srgbClr val="D9D2E9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6185" y="1150680"/>
            <a:ext cx="4555490" cy="1330325"/>
          </a:xfrm>
          <a:custGeom>
            <a:avLst/>
            <a:gdLst/>
            <a:ahLst/>
            <a:cxnLst/>
            <a:rect l="l" t="t" r="r" b="b"/>
            <a:pathLst>
              <a:path w="4555490" h="1330325">
                <a:moveTo>
                  <a:pt x="4471690" y="0"/>
                </a:moveTo>
                <a:lnTo>
                  <a:pt x="4479565" y="27467"/>
                </a:lnTo>
                <a:lnTo>
                  <a:pt x="0" y="1311728"/>
                </a:lnTo>
                <a:lnTo>
                  <a:pt x="5250" y="1330040"/>
                </a:lnTo>
                <a:lnTo>
                  <a:pt x="4484814" y="45779"/>
                </a:lnTo>
                <a:lnTo>
                  <a:pt x="4522601" y="45779"/>
                </a:lnTo>
                <a:lnTo>
                  <a:pt x="4555439" y="15623"/>
                </a:lnTo>
                <a:lnTo>
                  <a:pt x="4471690" y="0"/>
                </a:lnTo>
                <a:close/>
              </a:path>
              <a:path w="4555490" h="1330325">
                <a:moveTo>
                  <a:pt x="4522601" y="45779"/>
                </a:moveTo>
                <a:lnTo>
                  <a:pt x="4484814" y="45779"/>
                </a:lnTo>
                <a:lnTo>
                  <a:pt x="4492689" y="73248"/>
                </a:lnTo>
                <a:lnTo>
                  <a:pt x="4522601" y="457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362" y="1313573"/>
            <a:ext cx="3829050" cy="1167130"/>
          </a:xfrm>
          <a:custGeom>
            <a:avLst/>
            <a:gdLst/>
            <a:ahLst/>
            <a:cxnLst/>
            <a:rect l="l" t="t" r="r" b="b"/>
            <a:pathLst>
              <a:path w="3829050" h="1167130">
                <a:moveTo>
                  <a:pt x="3745011" y="0"/>
                </a:moveTo>
                <a:lnTo>
                  <a:pt x="3753193" y="27378"/>
                </a:lnTo>
                <a:lnTo>
                  <a:pt x="0" y="1148864"/>
                </a:lnTo>
                <a:lnTo>
                  <a:pt x="5454" y="1167117"/>
                </a:lnTo>
                <a:lnTo>
                  <a:pt x="3758646" y="45631"/>
                </a:lnTo>
                <a:lnTo>
                  <a:pt x="3795982" y="45631"/>
                </a:lnTo>
                <a:lnTo>
                  <a:pt x="3828929" y="14688"/>
                </a:lnTo>
                <a:lnTo>
                  <a:pt x="3745011" y="0"/>
                </a:lnTo>
                <a:close/>
              </a:path>
              <a:path w="3829050" h="1167130">
                <a:moveTo>
                  <a:pt x="3795982" y="45631"/>
                </a:moveTo>
                <a:lnTo>
                  <a:pt x="3758646" y="45631"/>
                </a:lnTo>
                <a:lnTo>
                  <a:pt x="3766827" y="73011"/>
                </a:lnTo>
                <a:lnTo>
                  <a:pt x="3795982" y="4563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466" y="1355904"/>
            <a:ext cx="3406140" cy="1125220"/>
          </a:xfrm>
          <a:custGeom>
            <a:avLst/>
            <a:gdLst/>
            <a:ahLst/>
            <a:cxnLst/>
            <a:rect l="l" t="t" r="r" b="b"/>
            <a:pathLst>
              <a:path w="3406140" h="1125220">
                <a:moveTo>
                  <a:pt x="3321415" y="0"/>
                </a:moveTo>
                <a:lnTo>
                  <a:pt x="3330227" y="27183"/>
                </a:lnTo>
                <a:lnTo>
                  <a:pt x="0" y="1106600"/>
                </a:lnTo>
                <a:lnTo>
                  <a:pt x="5873" y="1124722"/>
                </a:lnTo>
                <a:lnTo>
                  <a:pt x="3336100" y="45304"/>
                </a:lnTo>
                <a:lnTo>
                  <a:pt x="3372549" y="45304"/>
                </a:lnTo>
                <a:lnTo>
                  <a:pt x="3405651" y="12748"/>
                </a:lnTo>
                <a:lnTo>
                  <a:pt x="3321415" y="0"/>
                </a:lnTo>
                <a:close/>
              </a:path>
              <a:path w="3406140" h="1125220">
                <a:moveTo>
                  <a:pt x="3372549" y="45304"/>
                </a:moveTo>
                <a:lnTo>
                  <a:pt x="3336100" y="45304"/>
                </a:lnTo>
                <a:lnTo>
                  <a:pt x="3344910" y="72487"/>
                </a:lnTo>
                <a:lnTo>
                  <a:pt x="3372549" y="4530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7323" y="1465042"/>
            <a:ext cx="2651125" cy="1016000"/>
          </a:xfrm>
          <a:custGeom>
            <a:avLst/>
            <a:gdLst/>
            <a:ahLst/>
            <a:cxnLst/>
            <a:rect l="l" t="t" r="r" b="b"/>
            <a:pathLst>
              <a:path w="2651125" h="1016000">
                <a:moveTo>
                  <a:pt x="2566328" y="0"/>
                </a:moveTo>
                <a:lnTo>
                  <a:pt x="2576404" y="26738"/>
                </a:lnTo>
                <a:lnTo>
                  <a:pt x="0" y="997609"/>
                </a:lnTo>
                <a:lnTo>
                  <a:pt x="6718" y="1015434"/>
                </a:lnTo>
                <a:lnTo>
                  <a:pt x="2583122" y="44565"/>
                </a:lnTo>
                <a:lnTo>
                  <a:pt x="2617948" y="44565"/>
                </a:lnTo>
                <a:lnTo>
                  <a:pt x="2651069" y="8782"/>
                </a:lnTo>
                <a:lnTo>
                  <a:pt x="2566328" y="0"/>
                </a:lnTo>
                <a:close/>
              </a:path>
              <a:path w="2651125" h="1016000">
                <a:moveTo>
                  <a:pt x="2617948" y="44565"/>
                </a:moveTo>
                <a:lnTo>
                  <a:pt x="2583122" y="44565"/>
                </a:lnTo>
                <a:lnTo>
                  <a:pt x="2593199" y="71304"/>
                </a:lnTo>
                <a:lnTo>
                  <a:pt x="2617948" y="445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3937" y="1536261"/>
            <a:ext cx="2005964" cy="944244"/>
          </a:xfrm>
          <a:custGeom>
            <a:avLst/>
            <a:gdLst/>
            <a:ahLst/>
            <a:cxnLst/>
            <a:rect l="l" t="t" r="r" b="b"/>
            <a:pathLst>
              <a:path w="2005964" h="944244">
                <a:moveTo>
                  <a:pt x="1920740" y="0"/>
                </a:moveTo>
                <a:lnTo>
                  <a:pt x="1932811" y="25900"/>
                </a:lnTo>
                <a:lnTo>
                  <a:pt x="0" y="926669"/>
                </a:lnTo>
                <a:lnTo>
                  <a:pt x="8046" y="943936"/>
                </a:lnTo>
                <a:lnTo>
                  <a:pt x="1940858" y="43167"/>
                </a:lnTo>
                <a:lnTo>
                  <a:pt x="1973493" y="43167"/>
                </a:lnTo>
                <a:lnTo>
                  <a:pt x="2005902" y="2345"/>
                </a:lnTo>
                <a:lnTo>
                  <a:pt x="1920740" y="0"/>
                </a:lnTo>
                <a:close/>
              </a:path>
              <a:path w="2005964" h="944244">
                <a:moveTo>
                  <a:pt x="1973493" y="43167"/>
                </a:moveTo>
                <a:lnTo>
                  <a:pt x="1940858" y="43167"/>
                </a:lnTo>
                <a:lnTo>
                  <a:pt x="1952929" y="69067"/>
                </a:lnTo>
                <a:lnTo>
                  <a:pt x="1973493" y="431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0382" y="1571000"/>
            <a:ext cx="1523365" cy="909319"/>
          </a:xfrm>
          <a:custGeom>
            <a:avLst/>
            <a:gdLst/>
            <a:ahLst/>
            <a:cxnLst/>
            <a:rect l="l" t="t" r="r" b="b"/>
            <a:pathLst>
              <a:path w="1523364" h="909319">
                <a:moveTo>
                  <a:pt x="1522864" y="0"/>
                </a:moveTo>
                <a:lnTo>
                  <a:pt x="1437888" y="6111"/>
                </a:lnTo>
                <a:lnTo>
                  <a:pt x="1452469" y="30687"/>
                </a:lnTo>
                <a:lnTo>
                  <a:pt x="0" y="892373"/>
                </a:lnTo>
                <a:lnTo>
                  <a:pt x="9719" y="908756"/>
                </a:lnTo>
                <a:lnTo>
                  <a:pt x="1462189" y="47071"/>
                </a:lnTo>
                <a:lnTo>
                  <a:pt x="1492580" y="47071"/>
                </a:lnTo>
                <a:lnTo>
                  <a:pt x="1522864" y="0"/>
                </a:lnTo>
                <a:close/>
              </a:path>
              <a:path w="1523364" h="909319">
                <a:moveTo>
                  <a:pt x="1492580" y="47071"/>
                </a:moveTo>
                <a:lnTo>
                  <a:pt x="1462189" y="47071"/>
                </a:lnTo>
                <a:lnTo>
                  <a:pt x="1476768" y="71647"/>
                </a:lnTo>
                <a:lnTo>
                  <a:pt x="1492580" y="4707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6495" y="1587395"/>
            <a:ext cx="1089025" cy="891540"/>
          </a:xfrm>
          <a:custGeom>
            <a:avLst/>
            <a:gdLst/>
            <a:ahLst/>
            <a:cxnLst/>
            <a:rect l="l" t="t" r="r" b="b"/>
            <a:pathLst>
              <a:path w="1089025" h="891539">
                <a:moveTo>
                  <a:pt x="1088543" y="0"/>
                </a:moveTo>
                <a:lnTo>
                  <a:pt x="1005425" y="18694"/>
                </a:lnTo>
                <a:lnTo>
                  <a:pt x="1023501" y="40825"/>
                </a:lnTo>
                <a:lnTo>
                  <a:pt x="0" y="876792"/>
                </a:lnTo>
                <a:lnTo>
                  <a:pt x="12051" y="891547"/>
                </a:lnTo>
                <a:lnTo>
                  <a:pt x="1035552" y="55580"/>
                </a:lnTo>
                <a:lnTo>
                  <a:pt x="1063572" y="55580"/>
                </a:lnTo>
                <a:lnTo>
                  <a:pt x="1088543" y="0"/>
                </a:lnTo>
                <a:close/>
              </a:path>
              <a:path w="1089025" h="891539">
                <a:moveTo>
                  <a:pt x="1063572" y="55580"/>
                </a:moveTo>
                <a:lnTo>
                  <a:pt x="1035552" y="55580"/>
                </a:lnTo>
                <a:lnTo>
                  <a:pt x="1053628" y="77711"/>
                </a:lnTo>
                <a:lnTo>
                  <a:pt x="1063572" y="5558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0064" y="1603391"/>
            <a:ext cx="751840" cy="874394"/>
          </a:xfrm>
          <a:custGeom>
            <a:avLst/>
            <a:gdLst/>
            <a:ahLst/>
            <a:cxnLst/>
            <a:rect l="l" t="t" r="r" b="b"/>
            <a:pathLst>
              <a:path w="751839" h="874394">
                <a:moveTo>
                  <a:pt x="751437" y="0"/>
                </a:moveTo>
                <a:lnTo>
                  <a:pt x="672918" y="33056"/>
                </a:lnTo>
                <a:lnTo>
                  <a:pt x="694613" y="51653"/>
                </a:lnTo>
                <a:lnTo>
                  <a:pt x="0" y="861974"/>
                </a:lnTo>
                <a:lnTo>
                  <a:pt x="14464" y="874372"/>
                </a:lnTo>
                <a:lnTo>
                  <a:pt x="709076" y="64052"/>
                </a:lnTo>
                <a:lnTo>
                  <a:pt x="735421" y="64052"/>
                </a:lnTo>
                <a:lnTo>
                  <a:pt x="751437" y="0"/>
                </a:lnTo>
                <a:close/>
              </a:path>
              <a:path w="751839" h="874394">
                <a:moveTo>
                  <a:pt x="735421" y="64052"/>
                </a:moveTo>
                <a:lnTo>
                  <a:pt x="709076" y="64052"/>
                </a:lnTo>
                <a:lnTo>
                  <a:pt x="730771" y="82649"/>
                </a:lnTo>
                <a:lnTo>
                  <a:pt x="735421" y="64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6040" y="1619787"/>
            <a:ext cx="431165" cy="856615"/>
          </a:xfrm>
          <a:custGeom>
            <a:avLst/>
            <a:gdLst/>
            <a:ahLst/>
            <a:cxnLst/>
            <a:rect l="l" t="t" r="r" b="b"/>
            <a:pathLst>
              <a:path w="431164" h="856614">
                <a:moveTo>
                  <a:pt x="430824" y="0"/>
                </a:moveTo>
                <a:lnTo>
                  <a:pt x="362841" y="51346"/>
                </a:lnTo>
                <a:lnTo>
                  <a:pt x="388443" y="64039"/>
                </a:lnTo>
                <a:lnTo>
                  <a:pt x="0" y="847547"/>
                </a:lnTo>
                <a:lnTo>
                  <a:pt x="17067" y="856007"/>
                </a:lnTo>
                <a:lnTo>
                  <a:pt x="405511" y="72500"/>
                </a:lnTo>
                <a:lnTo>
                  <a:pt x="431069" y="72500"/>
                </a:lnTo>
                <a:lnTo>
                  <a:pt x="430824" y="0"/>
                </a:lnTo>
                <a:close/>
              </a:path>
              <a:path w="431164" h="856614">
                <a:moveTo>
                  <a:pt x="431069" y="72500"/>
                </a:moveTo>
                <a:lnTo>
                  <a:pt x="405511" y="72500"/>
                </a:lnTo>
                <a:lnTo>
                  <a:pt x="431112" y="85192"/>
                </a:lnTo>
                <a:lnTo>
                  <a:pt x="431069" y="7250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2439" y="1555004"/>
            <a:ext cx="154305" cy="918210"/>
          </a:xfrm>
          <a:custGeom>
            <a:avLst/>
            <a:gdLst/>
            <a:ahLst/>
            <a:cxnLst/>
            <a:rect l="l" t="t" r="r" b="b"/>
            <a:pathLst>
              <a:path w="154304" h="918210">
                <a:moveTo>
                  <a:pt x="125820" y="0"/>
                </a:moveTo>
                <a:lnTo>
                  <a:pt x="78425" y="70793"/>
                </a:lnTo>
                <a:lnTo>
                  <a:pt x="106772" y="74392"/>
                </a:lnTo>
                <a:lnTo>
                  <a:pt x="0" y="915360"/>
                </a:lnTo>
                <a:lnTo>
                  <a:pt x="18898" y="917760"/>
                </a:lnTo>
                <a:lnTo>
                  <a:pt x="125671" y="76791"/>
                </a:lnTo>
                <a:lnTo>
                  <a:pt x="152755" y="76791"/>
                </a:lnTo>
                <a:lnTo>
                  <a:pt x="125820" y="0"/>
                </a:lnTo>
                <a:close/>
              </a:path>
              <a:path w="154304" h="918210">
                <a:moveTo>
                  <a:pt x="152755" y="76791"/>
                </a:moveTo>
                <a:lnTo>
                  <a:pt x="125671" y="76791"/>
                </a:lnTo>
                <a:lnTo>
                  <a:pt x="154017" y="80390"/>
                </a:lnTo>
                <a:lnTo>
                  <a:pt x="152755" y="767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7322" y="1587395"/>
            <a:ext cx="161290" cy="885825"/>
          </a:xfrm>
          <a:custGeom>
            <a:avLst/>
            <a:gdLst/>
            <a:ahLst/>
            <a:cxnLst/>
            <a:rect l="l" t="t" r="r" b="b"/>
            <a:pathLst>
              <a:path w="161290" h="885825">
                <a:moveTo>
                  <a:pt x="47533" y="76782"/>
                </a:moveTo>
                <a:lnTo>
                  <a:pt x="28294" y="76782"/>
                </a:lnTo>
                <a:lnTo>
                  <a:pt x="142415" y="885501"/>
                </a:lnTo>
                <a:lnTo>
                  <a:pt x="161278" y="882839"/>
                </a:lnTo>
                <a:lnTo>
                  <a:pt x="47533" y="76782"/>
                </a:lnTo>
                <a:close/>
              </a:path>
              <a:path w="161290" h="885825">
                <a:moveTo>
                  <a:pt x="27078" y="0"/>
                </a:moveTo>
                <a:lnTo>
                  <a:pt x="0" y="80775"/>
                </a:lnTo>
                <a:lnTo>
                  <a:pt x="28294" y="76782"/>
                </a:lnTo>
                <a:lnTo>
                  <a:pt x="47533" y="76782"/>
                </a:lnTo>
                <a:lnTo>
                  <a:pt x="47157" y="74122"/>
                </a:lnTo>
                <a:lnTo>
                  <a:pt x="75451" y="70129"/>
                </a:lnTo>
                <a:lnTo>
                  <a:pt x="270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4128" y="1571000"/>
            <a:ext cx="411480" cy="904875"/>
          </a:xfrm>
          <a:custGeom>
            <a:avLst/>
            <a:gdLst/>
            <a:ahLst/>
            <a:cxnLst/>
            <a:rect l="l" t="t" r="r" b="b"/>
            <a:pathLst>
              <a:path w="411479" h="904875">
                <a:moveTo>
                  <a:pt x="46963" y="73540"/>
                </a:moveTo>
                <a:lnTo>
                  <a:pt x="26132" y="73540"/>
                </a:lnTo>
                <a:lnTo>
                  <a:pt x="393607" y="904417"/>
                </a:lnTo>
                <a:lnTo>
                  <a:pt x="411030" y="896711"/>
                </a:lnTo>
                <a:lnTo>
                  <a:pt x="46963" y="73540"/>
                </a:lnTo>
                <a:close/>
              </a:path>
              <a:path w="411479" h="904875">
                <a:moveTo>
                  <a:pt x="4023" y="0"/>
                </a:moveTo>
                <a:lnTo>
                  <a:pt x="0" y="85098"/>
                </a:lnTo>
                <a:lnTo>
                  <a:pt x="26132" y="73540"/>
                </a:lnTo>
                <a:lnTo>
                  <a:pt x="46963" y="73540"/>
                </a:lnTo>
                <a:lnTo>
                  <a:pt x="43555" y="65835"/>
                </a:lnTo>
                <a:lnTo>
                  <a:pt x="69688" y="54277"/>
                </a:lnTo>
                <a:lnTo>
                  <a:pt x="4023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49510" y="1571000"/>
            <a:ext cx="711835" cy="906780"/>
          </a:xfrm>
          <a:custGeom>
            <a:avLst/>
            <a:gdLst/>
            <a:ahLst/>
            <a:cxnLst/>
            <a:rect l="l" t="t" r="r" b="b"/>
            <a:pathLst>
              <a:path w="711834" h="906780">
                <a:moveTo>
                  <a:pt x="63618" y="65893"/>
                </a:moveTo>
                <a:lnTo>
                  <a:pt x="39436" y="65893"/>
                </a:lnTo>
                <a:lnTo>
                  <a:pt x="696713" y="906432"/>
                </a:lnTo>
                <a:lnTo>
                  <a:pt x="711720" y="894697"/>
                </a:lnTo>
                <a:lnTo>
                  <a:pt x="63618" y="65893"/>
                </a:lnTo>
                <a:close/>
              </a:path>
              <a:path w="711834" h="906780">
                <a:moveTo>
                  <a:pt x="0" y="0"/>
                </a:moveTo>
                <a:lnTo>
                  <a:pt x="16925" y="83496"/>
                </a:lnTo>
                <a:lnTo>
                  <a:pt x="39436" y="65893"/>
                </a:lnTo>
                <a:lnTo>
                  <a:pt x="63618" y="65893"/>
                </a:lnTo>
                <a:lnTo>
                  <a:pt x="54442" y="54159"/>
                </a:lnTo>
                <a:lnTo>
                  <a:pt x="76951" y="36556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11304" y="1619787"/>
            <a:ext cx="1145540" cy="859790"/>
          </a:xfrm>
          <a:custGeom>
            <a:avLst/>
            <a:gdLst/>
            <a:ahLst/>
            <a:cxnLst/>
            <a:rect l="l" t="t" r="r" b="b"/>
            <a:pathLst>
              <a:path w="1145540" h="859789">
                <a:moveTo>
                  <a:pt x="87156" y="53246"/>
                </a:moveTo>
                <a:lnTo>
                  <a:pt x="55335" y="53246"/>
                </a:lnTo>
                <a:lnTo>
                  <a:pt x="1134000" y="859407"/>
                </a:lnTo>
                <a:lnTo>
                  <a:pt x="1145405" y="844148"/>
                </a:lnTo>
                <a:lnTo>
                  <a:pt x="87156" y="53246"/>
                </a:lnTo>
                <a:close/>
              </a:path>
              <a:path w="1145540" h="859789">
                <a:moveTo>
                  <a:pt x="0" y="0"/>
                </a:moveTo>
                <a:lnTo>
                  <a:pt x="38228" y="76135"/>
                </a:lnTo>
                <a:lnTo>
                  <a:pt x="55335" y="53246"/>
                </a:lnTo>
                <a:lnTo>
                  <a:pt x="87156" y="53246"/>
                </a:lnTo>
                <a:lnTo>
                  <a:pt x="66739" y="37986"/>
                </a:lnTo>
                <a:lnTo>
                  <a:pt x="83845" y="15097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24700" y="1555004"/>
            <a:ext cx="1628775" cy="925194"/>
          </a:xfrm>
          <a:custGeom>
            <a:avLst/>
            <a:gdLst/>
            <a:ahLst/>
            <a:cxnLst/>
            <a:rect l="l" t="t" r="r" b="b"/>
            <a:pathLst>
              <a:path w="1628775" h="925194">
                <a:moveTo>
                  <a:pt x="100423" y="45754"/>
                </a:moveTo>
                <a:lnTo>
                  <a:pt x="61673" y="45754"/>
                </a:lnTo>
                <a:lnTo>
                  <a:pt x="1618894" y="924854"/>
                </a:lnTo>
                <a:lnTo>
                  <a:pt x="1628259" y="908265"/>
                </a:lnTo>
                <a:lnTo>
                  <a:pt x="100423" y="45754"/>
                </a:lnTo>
                <a:close/>
              </a:path>
              <a:path w="1628775" h="925194">
                <a:moveTo>
                  <a:pt x="0" y="0"/>
                </a:moveTo>
                <a:lnTo>
                  <a:pt x="47626" y="70637"/>
                </a:lnTo>
                <a:lnTo>
                  <a:pt x="61673" y="45754"/>
                </a:lnTo>
                <a:lnTo>
                  <a:pt x="100423" y="45754"/>
                </a:lnTo>
                <a:lnTo>
                  <a:pt x="71038" y="29165"/>
                </a:lnTo>
                <a:lnTo>
                  <a:pt x="85086" y="42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04540" y="1368116"/>
            <a:ext cx="2245360" cy="1112520"/>
          </a:xfrm>
          <a:custGeom>
            <a:avLst/>
            <a:gdLst/>
            <a:ahLst/>
            <a:cxnLst/>
            <a:rect l="l" t="t" r="r" b="b"/>
            <a:pathLst>
              <a:path w="2245359" h="1112520">
                <a:moveTo>
                  <a:pt x="107305" y="42730"/>
                </a:moveTo>
                <a:lnTo>
                  <a:pt x="64162" y="42730"/>
                </a:lnTo>
                <a:lnTo>
                  <a:pt x="2236810" y="1111995"/>
                </a:lnTo>
                <a:lnTo>
                  <a:pt x="2245221" y="1094903"/>
                </a:lnTo>
                <a:lnTo>
                  <a:pt x="107305" y="42730"/>
                </a:lnTo>
                <a:close/>
              </a:path>
              <a:path w="2245359" h="1112520">
                <a:moveTo>
                  <a:pt x="85192" y="0"/>
                </a:moveTo>
                <a:lnTo>
                  <a:pt x="0" y="535"/>
                </a:lnTo>
                <a:lnTo>
                  <a:pt x="51545" y="68367"/>
                </a:lnTo>
                <a:lnTo>
                  <a:pt x="64162" y="42730"/>
                </a:lnTo>
                <a:lnTo>
                  <a:pt x="107305" y="42730"/>
                </a:lnTo>
                <a:lnTo>
                  <a:pt x="72574" y="25637"/>
                </a:lnTo>
                <a:lnTo>
                  <a:pt x="8519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3157" y="1211877"/>
            <a:ext cx="2773680" cy="1268730"/>
          </a:xfrm>
          <a:custGeom>
            <a:avLst/>
            <a:gdLst/>
            <a:ahLst/>
            <a:cxnLst/>
            <a:rect l="l" t="t" r="r" b="b"/>
            <a:pathLst>
              <a:path w="2773679" h="1268730">
                <a:moveTo>
                  <a:pt x="111568" y="43370"/>
                </a:moveTo>
                <a:lnTo>
                  <a:pt x="65458" y="43370"/>
                </a:lnTo>
                <a:lnTo>
                  <a:pt x="2765743" y="1268362"/>
                </a:lnTo>
                <a:lnTo>
                  <a:pt x="2773613" y="1251014"/>
                </a:lnTo>
                <a:lnTo>
                  <a:pt x="111568" y="43370"/>
                </a:lnTo>
                <a:close/>
              </a:path>
              <a:path w="2773679" h="1268730">
                <a:moveTo>
                  <a:pt x="85133" y="0"/>
                </a:moveTo>
                <a:lnTo>
                  <a:pt x="0" y="3215"/>
                </a:lnTo>
                <a:lnTo>
                  <a:pt x="53652" y="69392"/>
                </a:lnTo>
                <a:lnTo>
                  <a:pt x="65458" y="43370"/>
                </a:lnTo>
                <a:lnTo>
                  <a:pt x="111568" y="43370"/>
                </a:lnTo>
                <a:lnTo>
                  <a:pt x="73327" y="26022"/>
                </a:lnTo>
                <a:lnTo>
                  <a:pt x="85133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40601" y="1126360"/>
            <a:ext cx="3403600" cy="1354455"/>
          </a:xfrm>
          <a:custGeom>
            <a:avLst/>
            <a:gdLst/>
            <a:ahLst/>
            <a:cxnLst/>
            <a:rect l="l" t="t" r="r" b="b"/>
            <a:pathLst>
              <a:path w="3403600" h="1354455">
                <a:moveTo>
                  <a:pt x="119447" y="44317"/>
                </a:moveTo>
                <a:lnTo>
                  <a:pt x="67420" y="44317"/>
                </a:lnTo>
                <a:lnTo>
                  <a:pt x="3396026" y="1354068"/>
                </a:lnTo>
                <a:lnTo>
                  <a:pt x="3403001" y="1336342"/>
                </a:lnTo>
                <a:lnTo>
                  <a:pt x="119447" y="44317"/>
                </a:lnTo>
                <a:close/>
              </a:path>
              <a:path w="3403600" h="1354455">
                <a:moveTo>
                  <a:pt x="84858" y="0"/>
                </a:moveTo>
                <a:lnTo>
                  <a:pt x="0" y="7553"/>
                </a:lnTo>
                <a:lnTo>
                  <a:pt x="56958" y="70909"/>
                </a:lnTo>
                <a:lnTo>
                  <a:pt x="67420" y="44317"/>
                </a:lnTo>
                <a:lnTo>
                  <a:pt x="119447" y="44317"/>
                </a:lnTo>
                <a:lnTo>
                  <a:pt x="74396" y="26591"/>
                </a:lnTo>
                <a:lnTo>
                  <a:pt x="8485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05220" y="1027068"/>
            <a:ext cx="3935729" cy="1453515"/>
          </a:xfrm>
          <a:custGeom>
            <a:avLst/>
            <a:gdLst/>
            <a:ahLst/>
            <a:cxnLst/>
            <a:rect l="l" t="t" r="r" b="b"/>
            <a:pathLst>
              <a:path w="3935729" h="1453514">
                <a:moveTo>
                  <a:pt x="123895" y="44739"/>
                </a:moveTo>
                <a:lnTo>
                  <a:pt x="68318" y="44739"/>
                </a:lnTo>
                <a:lnTo>
                  <a:pt x="3928910" y="1453445"/>
                </a:lnTo>
                <a:lnTo>
                  <a:pt x="3935440" y="1435548"/>
                </a:lnTo>
                <a:lnTo>
                  <a:pt x="123895" y="44739"/>
                </a:lnTo>
                <a:close/>
              </a:path>
              <a:path w="3935729" h="1453514">
                <a:moveTo>
                  <a:pt x="84642" y="0"/>
                </a:moveTo>
                <a:lnTo>
                  <a:pt x="0" y="9671"/>
                </a:lnTo>
                <a:lnTo>
                  <a:pt x="58522" y="71582"/>
                </a:lnTo>
                <a:lnTo>
                  <a:pt x="68318" y="44739"/>
                </a:lnTo>
                <a:lnTo>
                  <a:pt x="123895" y="44739"/>
                </a:lnTo>
                <a:lnTo>
                  <a:pt x="74848" y="26842"/>
                </a:lnTo>
                <a:lnTo>
                  <a:pt x="8464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1346" y="5738700"/>
            <a:ext cx="11040110" cy="114300"/>
          </a:xfrm>
          <a:custGeom>
            <a:avLst/>
            <a:gdLst/>
            <a:ahLst/>
            <a:cxnLst/>
            <a:rect l="l" t="t" r="r" b="b"/>
            <a:pathLst>
              <a:path w="11040110" h="114300">
                <a:moveTo>
                  <a:pt x="0" y="38098"/>
                </a:moveTo>
                <a:lnTo>
                  <a:pt x="0" y="76198"/>
                </a:lnTo>
                <a:lnTo>
                  <a:pt x="10925223" y="76199"/>
                </a:lnTo>
                <a:lnTo>
                  <a:pt x="10925223" y="114299"/>
                </a:lnTo>
                <a:lnTo>
                  <a:pt x="11039523" y="57149"/>
                </a:lnTo>
                <a:lnTo>
                  <a:pt x="11001423" y="38099"/>
                </a:lnTo>
                <a:lnTo>
                  <a:pt x="0" y="38098"/>
                </a:lnTo>
                <a:close/>
              </a:path>
              <a:path w="11040110" h="114300">
                <a:moveTo>
                  <a:pt x="10925223" y="0"/>
                </a:moveTo>
                <a:lnTo>
                  <a:pt x="10925223" y="38099"/>
                </a:lnTo>
                <a:lnTo>
                  <a:pt x="11001423" y="38099"/>
                </a:lnTo>
                <a:lnTo>
                  <a:pt x="109252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1346" y="5974204"/>
            <a:ext cx="11040110" cy="114300"/>
          </a:xfrm>
          <a:custGeom>
            <a:avLst/>
            <a:gdLst/>
            <a:ahLst/>
            <a:cxnLst/>
            <a:rect l="l" t="t" r="r" b="b"/>
            <a:pathLst>
              <a:path w="11040110" h="114300">
                <a:moveTo>
                  <a:pt x="114300" y="0"/>
                </a:moveTo>
                <a:lnTo>
                  <a:pt x="0" y="57150"/>
                </a:lnTo>
                <a:lnTo>
                  <a:pt x="114299" y="114300"/>
                </a:lnTo>
                <a:lnTo>
                  <a:pt x="114300" y="76200"/>
                </a:lnTo>
                <a:lnTo>
                  <a:pt x="11039523" y="76200"/>
                </a:lnTo>
                <a:lnTo>
                  <a:pt x="11039523" y="38101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1040110" h="114300">
                <a:moveTo>
                  <a:pt x="11039523" y="76200"/>
                </a:moveTo>
                <a:lnTo>
                  <a:pt x="114300" y="76200"/>
                </a:lnTo>
                <a:lnTo>
                  <a:pt x="11039523" y="762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32350" y="232277"/>
            <a:ext cx="393065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5" dirty="0">
                <a:latin typeface="Calibri"/>
                <a:cs typeface="Calibri"/>
              </a:rPr>
              <a:t>, 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59</a:t>
            </a:fld>
            <a:endParaRPr spc="-15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660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100" dirty="0"/>
              <a:t>g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dirty="0"/>
              <a:t>T</a:t>
            </a:r>
            <a:r>
              <a:rPr spc="-30" dirty="0"/>
              <a:t>h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ugh</a:t>
            </a:r>
            <a:r>
              <a:rPr spc="-10" dirty="0"/>
              <a:t> </a:t>
            </a:r>
            <a:r>
              <a:rPr dirty="0"/>
              <a:t>T</a:t>
            </a:r>
            <a:r>
              <a:rPr spc="-10" dirty="0"/>
              <a:t>i</a:t>
            </a:r>
            <a:r>
              <a:rPr spc="-5" dirty="0"/>
              <a:t>m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67480" y="2466802"/>
            <a:ext cx="11021240" cy="317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6306" y="1182551"/>
            <a:ext cx="2088514" cy="372745"/>
          </a:xfrm>
          <a:prstGeom prst="rect">
            <a:avLst/>
          </a:prstGeom>
          <a:solidFill>
            <a:srgbClr val="D9D2E9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6185" y="1150680"/>
            <a:ext cx="4555490" cy="1330325"/>
          </a:xfrm>
          <a:custGeom>
            <a:avLst/>
            <a:gdLst/>
            <a:ahLst/>
            <a:cxnLst/>
            <a:rect l="l" t="t" r="r" b="b"/>
            <a:pathLst>
              <a:path w="4555490" h="1330325">
                <a:moveTo>
                  <a:pt x="4471690" y="0"/>
                </a:moveTo>
                <a:lnTo>
                  <a:pt x="4479565" y="27467"/>
                </a:lnTo>
                <a:lnTo>
                  <a:pt x="0" y="1311728"/>
                </a:lnTo>
                <a:lnTo>
                  <a:pt x="5250" y="1330040"/>
                </a:lnTo>
                <a:lnTo>
                  <a:pt x="4484814" y="45779"/>
                </a:lnTo>
                <a:lnTo>
                  <a:pt x="4522601" y="45779"/>
                </a:lnTo>
                <a:lnTo>
                  <a:pt x="4555439" y="15623"/>
                </a:lnTo>
                <a:lnTo>
                  <a:pt x="4471690" y="0"/>
                </a:lnTo>
                <a:close/>
              </a:path>
              <a:path w="4555490" h="1330325">
                <a:moveTo>
                  <a:pt x="4522601" y="45779"/>
                </a:moveTo>
                <a:lnTo>
                  <a:pt x="4484814" y="45779"/>
                </a:lnTo>
                <a:lnTo>
                  <a:pt x="4492689" y="73248"/>
                </a:lnTo>
                <a:lnTo>
                  <a:pt x="4522601" y="457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362" y="1313573"/>
            <a:ext cx="3829050" cy="1167130"/>
          </a:xfrm>
          <a:custGeom>
            <a:avLst/>
            <a:gdLst/>
            <a:ahLst/>
            <a:cxnLst/>
            <a:rect l="l" t="t" r="r" b="b"/>
            <a:pathLst>
              <a:path w="3829050" h="1167130">
                <a:moveTo>
                  <a:pt x="3745011" y="0"/>
                </a:moveTo>
                <a:lnTo>
                  <a:pt x="3753193" y="27378"/>
                </a:lnTo>
                <a:lnTo>
                  <a:pt x="0" y="1148864"/>
                </a:lnTo>
                <a:lnTo>
                  <a:pt x="5454" y="1167117"/>
                </a:lnTo>
                <a:lnTo>
                  <a:pt x="3758646" y="45631"/>
                </a:lnTo>
                <a:lnTo>
                  <a:pt x="3795982" y="45631"/>
                </a:lnTo>
                <a:lnTo>
                  <a:pt x="3828929" y="14688"/>
                </a:lnTo>
                <a:lnTo>
                  <a:pt x="3745011" y="0"/>
                </a:lnTo>
                <a:close/>
              </a:path>
              <a:path w="3829050" h="1167130">
                <a:moveTo>
                  <a:pt x="3795982" y="45631"/>
                </a:moveTo>
                <a:lnTo>
                  <a:pt x="3758646" y="45631"/>
                </a:lnTo>
                <a:lnTo>
                  <a:pt x="3766827" y="73011"/>
                </a:lnTo>
                <a:lnTo>
                  <a:pt x="3795982" y="4563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466" y="1355904"/>
            <a:ext cx="3406140" cy="1125220"/>
          </a:xfrm>
          <a:custGeom>
            <a:avLst/>
            <a:gdLst/>
            <a:ahLst/>
            <a:cxnLst/>
            <a:rect l="l" t="t" r="r" b="b"/>
            <a:pathLst>
              <a:path w="3406140" h="1125220">
                <a:moveTo>
                  <a:pt x="3321415" y="0"/>
                </a:moveTo>
                <a:lnTo>
                  <a:pt x="3330227" y="27183"/>
                </a:lnTo>
                <a:lnTo>
                  <a:pt x="0" y="1106600"/>
                </a:lnTo>
                <a:lnTo>
                  <a:pt x="5873" y="1124722"/>
                </a:lnTo>
                <a:lnTo>
                  <a:pt x="3336100" y="45304"/>
                </a:lnTo>
                <a:lnTo>
                  <a:pt x="3372549" y="45304"/>
                </a:lnTo>
                <a:lnTo>
                  <a:pt x="3405651" y="12748"/>
                </a:lnTo>
                <a:lnTo>
                  <a:pt x="3321415" y="0"/>
                </a:lnTo>
                <a:close/>
              </a:path>
              <a:path w="3406140" h="1125220">
                <a:moveTo>
                  <a:pt x="3372549" y="45304"/>
                </a:moveTo>
                <a:lnTo>
                  <a:pt x="3336100" y="45304"/>
                </a:lnTo>
                <a:lnTo>
                  <a:pt x="3344910" y="72487"/>
                </a:lnTo>
                <a:lnTo>
                  <a:pt x="3372549" y="4530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7323" y="1465042"/>
            <a:ext cx="2651125" cy="1016000"/>
          </a:xfrm>
          <a:custGeom>
            <a:avLst/>
            <a:gdLst/>
            <a:ahLst/>
            <a:cxnLst/>
            <a:rect l="l" t="t" r="r" b="b"/>
            <a:pathLst>
              <a:path w="2651125" h="1016000">
                <a:moveTo>
                  <a:pt x="2566328" y="0"/>
                </a:moveTo>
                <a:lnTo>
                  <a:pt x="2576404" y="26738"/>
                </a:lnTo>
                <a:lnTo>
                  <a:pt x="0" y="997609"/>
                </a:lnTo>
                <a:lnTo>
                  <a:pt x="6718" y="1015434"/>
                </a:lnTo>
                <a:lnTo>
                  <a:pt x="2583122" y="44565"/>
                </a:lnTo>
                <a:lnTo>
                  <a:pt x="2617948" y="44565"/>
                </a:lnTo>
                <a:lnTo>
                  <a:pt x="2651069" y="8782"/>
                </a:lnTo>
                <a:lnTo>
                  <a:pt x="2566328" y="0"/>
                </a:lnTo>
                <a:close/>
              </a:path>
              <a:path w="2651125" h="1016000">
                <a:moveTo>
                  <a:pt x="2617948" y="44565"/>
                </a:moveTo>
                <a:lnTo>
                  <a:pt x="2583122" y="44565"/>
                </a:lnTo>
                <a:lnTo>
                  <a:pt x="2593199" y="71304"/>
                </a:lnTo>
                <a:lnTo>
                  <a:pt x="2617948" y="445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3937" y="1536261"/>
            <a:ext cx="2005964" cy="944244"/>
          </a:xfrm>
          <a:custGeom>
            <a:avLst/>
            <a:gdLst/>
            <a:ahLst/>
            <a:cxnLst/>
            <a:rect l="l" t="t" r="r" b="b"/>
            <a:pathLst>
              <a:path w="2005964" h="944244">
                <a:moveTo>
                  <a:pt x="1920740" y="0"/>
                </a:moveTo>
                <a:lnTo>
                  <a:pt x="1932811" y="25900"/>
                </a:lnTo>
                <a:lnTo>
                  <a:pt x="0" y="926669"/>
                </a:lnTo>
                <a:lnTo>
                  <a:pt x="8046" y="943936"/>
                </a:lnTo>
                <a:lnTo>
                  <a:pt x="1940858" y="43167"/>
                </a:lnTo>
                <a:lnTo>
                  <a:pt x="1973493" y="43167"/>
                </a:lnTo>
                <a:lnTo>
                  <a:pt x="2005902" y="2345"/>
                </a:lnTo>
                <a:lnTo>
                  <a:pt x="1920740" y="0"/>
                </a:lnTo>
                <a:close/>
              </a:path>
              <a:path w="2005964" h="944244">
                <a:moveTo>
                  <a:pt x="1973493" y="43167"/>
                </a:moveTo>
                <a:lnTo>
                  <a:pt x="1940858" y="43167"/>
                </a:lnTo>
                <a:lnTo>
                  <a:pt x="1952929" y="69067"/>
                </a:lnTo>
                <a:lnTo>
                  <a:pt x="1973493" y="4316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0382" y="1571000"/>
            <a:ext cx="1523365" cy="909319"/>
          </a:xfrm>
          <a:custGeom>
            <a:avLst/>
            <a:gdLst/>
            <a:ahLst/>
            <a:cxnLst/>
            <a:rect l="l" t="t" r="r" b="b"/>
            <a:pathLst>
              <a:path w="1523364" h="909319">
                <a:moveTo>
                  <a:pt x="1522864" y="0"/>
                </a:moveTo>
                <a:lnTo>
                  <a:pt x="1437888" y="6111"/>
                </a:lnTo>
                <a:lnTo>
                  <a:pt x="1452469" y="30687"/>
                </a:lnTo>
                <a:lnTo>
                  <a:pt x="0" y="892373"/>
                </a:lnTo>
                <a:lnTo>
                  <a:pt x="9719" y="908756"/>
                </a:lnTo>
                <a:lnTo>
                  <a:pt x="1462189" y="47071"/>
                </a:lnTo>
                <a:lnTo>
                  <a:pt x="1492580" y="47071"/>
                </a:lnTo>
                <a:lnTo>
                  <a:pt x="1522864" y="0"/>
                </a:lnTo>
                <a:close/>
              </a:path>
              <a:path w="1523364" h="909319">
                <a:moveTo>
                  <a:pt x="1492580" y="47071"/>
                </a:moveTo>
                <a:lnTo>
                  <a:pt x="1462189" y="47071"/>
                </a:lnTo>
                <a:lnTo>
                  <a:pt x="1476768" y="71647"/>
                </a:lnTo>
                <a:lnTo>
                  <a:pt x="1492580" y="4707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6495" y="1587395"/>
            <a:ext cx="1089025" cy="891540"/>
          </a:xfrm>
          <a:custGeom>
            <a:avLst/>
            <a:gdLst/>
            <a:ahLst/>
            <a:cxnLst/>
            <a:rect l="l" t="t" r="r" b="b"/>
            <a:pathLst>
              <a:path w="1089025" h="891539">
                <a:moveTo>
                  <a:pt x="1088543" y="0"/>
                </a:moveTo>
                <a:lnTo>
                  <a:pt x="1005425" y="18694"/>
                </a:lnTo>
                <a:lnTo>
                  <a:pt x="1023501" y="40825"/>
                </a:lnTo>
                <a:lnTo>
                  <a:pt x="0" y="876792"/>
                </a:lnTo>
                <a:lnTo>
                  <a:pt x="12051" y="891547"/>
                </a:lnTo>
                <a:lnTo>
                  <a:pt x="1035552" y="55580"/>
                </a:lnTo>
                <a:lnTo>
                  <a:pt x="1063572" y="55580"/>
                </a:lnTo>
                <a:lnTo>
                  <a:pt x="1088543" y="0"/>
                </a:lnTo>
                <a:close/>
              </a:path>
              <a:path w="1089025" h="891539">
                <a:moveTo>
                  <a:pt x="1063572" y="55580"/>
                </a:moveTo>
                <a:lnTo>
                  <a:pt x="1035552" y="55580"/>
                </a:lnTo>
                <a:lnTo>
                  <a:pt x="1053628" y="77711"/>
                </a:lnTo>
                <a:lnTo>
                  <a:pt x="1063572" y="5558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0064" y="1603391"/>
            <a:ext cx="751840" cy="874394"/>
          </a:xfrm>
          <a:custGeom>
            <a:avLst/>
            <a:gdLst/>
            <a:ahLst/>
            <a:cxnLst/>
            <a:rect l="l" t="t" r="r" b="b"/>
            <a:pathLst>
              <a:path w="751839" h="874394">
                <a:moveTo>
                  <a:pt x="751437" y="0"/>
                </a:moveTo>
                <a:lnTo>
                  <a:pt x="672918" y="33056"/>
                </a:lnTo>
                <a:lnTo>
                  <a:pt x="694613" y="51653"/>
                </a:lnTo>
                <a:lnTo>
                  <a:pt x="0" y="861974"/>
                </a:lnTo>
                <a:lnTo>
                  <a:pt x="14464" y="874372"/>
                </a:lnTo>
                <a:lnTo>
                  <a:pt x="709076" y="64052"/>
                </a:lnTo>
                <a:lnTo>
                  <a:pt x="735421" y="64052"/>
                </a:lnTo>
                <a:lnTo>
                  <a:pt x="751437" y="0"/>
                </a:lnTo>
                <a:close/>
              </a:path>
              <a:path w="751839" h="874394">
                <a:moveTo>
                  <a:pt x="735421" y="64052"/>
                </a:moveTo>
                <a:lnTo>
                  <a:pt x="709076" y="64052"/>
                </a:lnTo>
                <a:lnTo>
                  <a:pt x="730771" y="82649"/>
                </a:lnTo>
                <a:lnTo>
                  <a:pt x="735421" y="6405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6040" y="1619787"/>
            <a:ext cx="431165" cy="856615"/>
          </a:xfrm>
          <a:custGeom>
            <a:avLst/>
            <a:gdLst/>
            <a:ahLst/>
            <a:cxnLst/>
            <a:rect l="l" t="t" r="r" b="b"/>
            <a:pathLst>
              <a:path w="431164" h="856614">
                <a:moveTo>
                  <a:pt x="430824" y="0"/>
                </a:moveTo>
                <a:lnTo>
                  <a:pt x="362841" y="51346"/>
                </a:lnTo>
                <a:lnTo>
                  <a:pt x="388443" y="64039"/>
                </a:lnTo>
                <a:lnTo>
                  <a:pt x="0" y="847547"/>
                </a:lnTo>
                <a:lnTo>
                  <a:pt x="17067" y="856007"/>
                </a:lnTo>
                <a:lnTo>
                  <a:pt x="405511" y="72500"/>
                </a:lnTo>
                <a:lnTo>
                  <a:pt x="431069" y="72500"/>
                </a:lnTo>
                <a:lnTo>
                  <a:pt x="430824" y="0"/>
                </a:lnTo>
                <a:close/>
              </a:path>
              <a:path w="431164" h="856614">
                <a:moveTo>
                  <a:pt x="431069" y="72500"/>
                </a:moveTo>
                <a:lnTo>
                  <a:pt x="405511" y="72500"/>
                </a:lnTo>
                <a:lnTo>
                  <a:pt x="431112" y="85192"/>
                </a:lnTo>
                <a:lnTo>
                  <a:pt x="431069" y="7250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2439" y="1555004"/>
            <a:ext cx="154305" cy="918210"/>
          </a:xfrm>
          <a:custGeom>
            <a:avLst/>
            <a:gdLst/>
            <a:ahLst/>
            <a:cxnLst/>
            <a:rect l="l" t="t" r="r" b="b"/>
            <a:pathLst>
              <a:path w="154304" h="918210">
                <a:moveTo>
                  <a:pt x="125820" y="0"/>
                </a:moveTo>
                <a:lnTo>
                  <a:pt x="78425" y="70793"/>
                </a:lnTo>
                <a:lnTo>
                  <a:pt x="106772" y="74392"/>
                </a:lnTo>
                <a:lnTo>
                  <a:pt x="0" y="915360"/>
                </a:lnTo>
                <a:lnTo>
                  <a:pt x="18898" y="917760"/>
                </a:lnTo>
                <a:lnTo>
                  <a:pt x="125671" y="76791"/>
                </a:lnTo>
                <a:lnTo>
                  <a:pt x="152755" y="76791"/>
                </a:lnTo>
                <a:lnTo>
                  <a:pt x="125820" y="0"/>
                </a:lnTo>
                <a:close/>
              </a:path>
              <a:path w="154304" h="918210">
                <a:moveTo>
                  <a:pt x="152755" y="76791"/>
                </a:moveTo>
                <a:lnTo>
                  <a:pt x="125671" y="76791"/>
                </a:lnTo>
                <a:lnTo>
                  <a:pt x="154017" y="80390"/>
                </a:lnTo>
                <a:lnTo>
                  <a:pt x="152755" y="7679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7322" y="1587395"/>
            <a:ext cx="161290" cy="885825"/>
          </a:xfrm>
          <a:custGeom>
            <a:avLst/>
            <a:gdLst/>
            <a:ahLst/>
            <a:cxnLst/>
            <a:rect l="l" t="t" r="r" b="b"/>
            <a:pathLst>
              <a:path w="161290" h="885825">
                <a:moveTo>
                  <a:pt x="47533" y="76782"/>
                </a:moveTo>
                <a:lnTo>
                  <a:pt x="28294" y="76782"/>
                </a:lnTo>
                <a:lnTo>
                  <a:pt x="142415" y="885501"/>
                </a:lnTo>
                <a:lnTo>
                  <a:pt x="161278" y="882839"/>
                </a:lnTo>
                <a:lnTo>
                  <a:pt x="47533" y="76782"/>
                </a:lnTo>
                <a:close/>
              </a:path>
              <a:path w="161290" h="885825">
                <a:moveTo>
                  <a:pt x="27078" y="0"/>
                </a:moveTo>
                <a:lnTo>
                  <a:pt x="0" y="80775"/>
                </a:lnTo>
                <a:lnTo>
                  <a:pt x="28294" y="76782"/>
                </a:lnTo>
                <a:lnTo>
                  <a:pt x="47533" y="76782"/>
                </a:lnTo>
                <a:lnTo>
                  <a:pt x="47157" y="74122"/>
                </a:lnTo>
                <a:lnTo>
                  <a:pt x="75451" y="70129"/>
                </a:lnTo>
                <a:lnTo>
                  <a:pt x="270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4128" y="1571000"/>
            <a:ext cx="411480" cy="904875"/>
          </a:xfrm>
          <a:custGeom>
            <a:avLst/>
            <a:gdLst/>
            <a:ahLst/>
            <a:cxnLst/>
            <a:rect l="l" t="t" r="r" b="b"/>
            <a:pathLst>
              <a:path w="411479" h="904875">
                <a:moveTo>
                  <a:pt x="46963" y="73540"/>
                </a:moveTo>
                <a:lnTo>
                  <a:pt x="26132" y="73540"/>
                </a:lnTo>
                <a:lnTo>
                  <a:pt x="393607" y="904417"/>
                </a:lnTo>
                <a:lnTo>
                  <a:pt x="411030" y="896711"/>
                </a:lnTo>
                <a:lnTo>
                  <a:pt x="46963" y="73540"/>
                </a:lnTo>
                <a:close/>
              </a:path>
              <a:path w="411479" h="904875">
                <a:moveTo>
                  <a:pt x="4023" y="0"/>
                </a:moveTo>
                <a:lnTo>
                  <a:pt x="0" y="85098"/>
                </a:lnTo>
                <a:lnTo>
                  <a:pt x="26132" y="73540"/>
                </a:lnTo>
                <a:lnTo>
                  <a:pt x="46963" y="73540"/>
                </a:lnTo>
                <a:lnTo>
                  <a:pt x="43555" y="65835"/>
                </a:lnTo>
                <a:lnTo>
                  <a:pt x="69688" y="54277"/>
                </a:lnTo>
                <a:lnTo>
                  <a:pt x="4023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49510" y="1571000"/>
            <a:ext cx="711835" cy="906780"/>
          </a:xfrm>
          <a:custGeom>
            <a:avLst/>
            <a:gdLst/>
            <a:ahLst/>
            <a:cxnLst/>
            <a:rect l="l" t="t" r="r" b="b"/>
            <a:pathLst>
              <a:path w="711834" h="906780">
                <a:moveTo>
                  <a:pt x="63618" y="65893"/>
                </a:moveTo>
                <a:lnTo>
                  <a:pt x="39436" y="65893"/>
                </a:lnTo>
                <a:lnTo>
                  <a:pt x="696713" y="906432"/>
                </a:lnTo>
                <a:lnTo>
                  <a:pt x="711720" y="894697"/>
                </a:lnTo>
                <a:lnTo>
                  <a:pt x="63618" y="65893"/>
                </a:lnTo>
                <a:close/>
              </a:path>
              <a:path w="711834" h="906780">
                <a:moveTo>
                  <a:pt x="0" y="0"/>
                </a:moveTo>
                <a:lnTo>
                  <a:pt x="16925" y="83496"/>
                </a:lnTo>
                <a:lnTo>
                  <a:pt x="39436" y="65893"/>
                </a:lnTo>
                <a:lnTo>
                  <a:pt x="63618" y="65893"/>
                </a:lnTo>
                <a:lnTo>
                  <a:pt x="54442" y="54159"/>
                </a:lnTo>
                <a:lnTo>
                  <a:pt x="76951" y="36556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11304" y="1619787"/>
            <a:ext cx="1145540" cy="859790"/>
          </a:xfrm>
          <a:custGeom>
            <a:avLst/>
            <a:gdLst/>
            <a:ahLst/>
            <a:cxnLst/>
            <a:rect l="l" t="t" r="r" b="b"/>
            <a:pathLst>
              <a:path w="1145540" h="859789">
                <a:moveTo>
                  <a:pt x="87156" y="53246"/>
                </a:moveTo>
                <a:lnTo>
                  <a:pt x="55335" y="53246"/>
                </a:lnTo>
                <a:lnTo>
                  <a:pt x="1134000" y="859407"/>
                </a:lnTo>
                <a:lnTo>
                  <a:pt x="1145405" y="844148"/>
                </a:lnTo>
                <a:lnTo>
                  <a:pt x="87156" y="53246"/>
                </a:lnTo>
                <a:close/>
              </a:path>
              <a:path w="1145540" h="859789">
                <a:moveTo>
                  <a:pt x="0" y="0"/>
                </a:moveTo>
                <a:lnTo>
                  <a:pt x="38228" y="76135"/>
                </a:lnTo>
                <a:lnTo>
                  <a:pt x="55335" y="53246"/>
                </a:lnTo>
                <a:lnTo>
                  <a:pt x="87156" y="53246"/>
                </a:lnTo>
                <a:lnTo>
                  <a:pt x="66739" y="37986"/>
                </a:lnTo>
                <a:lnTo>
                  <a:pt x="83845" y="15097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24700" y="1555004"/>
            <a:ext cx="1628775" cy="925194"/>
          </a:xfrm>
          <a:custGeom>
            <a:avLst/>
            <a:gdLst/>
            <a:ahLst/>
            <a:cxnLst/>
            <a:rect l="l" t="t" r="r" b="b"/>
            <a:pathLst>
              <a:path w="1628775" h="925194">
                <a:moveTo>
                  <a:pt x="100423" y="45754"/>
                </a:moveTo>
                <a:lnTo>
                  <a:pt x="61673" y="45754"/>
                </a:lnTo>
                <a:lnTo>
                  <a:pt x="1618894" y="924854"/>
                </a:lnTo>
                <a:lnTo>
                  <a:pt x="1628259" y="908265"/>
                </a:lnTo>
                <a:lnTo>
                  <a:pt x="100423" y="45754"/>
                </a:lnTo>
                <a:close/>
              </a:path>
              <a:path w="1628775" h="925194">
                <a:moveTo>
                  <a:pt x="0" y="0"/>
                </a:moveTo>
                <a:lnTo>
                  <a:pt x="47626" y="70637"/>
                </a:lnTo>
                <a:lnTo>
                  <a:pt x="61673" y="45754"/>
                </a:lnTo>
                <a:lnTo>
                  <a:pt x="100423" y="45754"/>
                </a:lnTo>
                <a:lnTo>
                  <a:pt x="71038" y="29165"/>
                </a:lnTo>
                <a:lnTo>
                  <a:pt x="85086" y="42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04540" y="1368116"/>
            <a:ext cx="2245360" cy="1112520"/>
          </a:xfrm>
          <a:custGeom>
            <a:avLst/>
            <a:gdLst/>
            <a:ahLst/>
            <a:cxnLst/>
            <a:rect l="l" t="t" r="r" b="b"/>
            <a:pathLst>
              <a:path w="2245359" h="1112520">
                <a:moveTo>
                  <a:pt x="107305" y="42730"/>
                </a:moveTo>
                <a:lnTo>
                  <a:pt x="64162" y="42730"/>
                </a:lnTo>
                <a:lnTo>
                  <a:pt x="2236810" y="1111995"/>
                </a:lnTo>
                <a:lnTo>
                  <a:pt x="2245221" y="1094903"/>
                </a:lnTo>
                <a:lnTo>
                  <a:pt x="107305" y="42730"/>
                </a:lnTo>
                <a:close/>
              </a:path>
              <a:path w="2245359" h="1112520">
                <a:moveTo>
                  <a:pt x="85192" y="0"/>
                </a:moveTo>
                <a:lnTo>
                  <a:pt x="0" y="535"/>
                </a:lnTo>
                <a:lnTo>
                  <a:pt x="51545" y="68367"/>
                </a:lnTo>
                <a:lnTo>
                  <a:pt x="64162" y="42730"/>
                </a:lnTo>
                <a:lnTo>
                  <a:pt x="107305" y="42730"/>
                </a:lnTo>
                <a:lnTo>
                  <a:pt x="72574" y="25637"/>
                </a:lnTo>
                <a:lnTo>
                  <a:pt x="8519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3157" y="1211877"/>
            <a:ext cx="2773680" cy="1268730"/>
          </a:xfrm>
          <a:custGeom>
            <a:avLst/>
            <a:gdLst/>
            <a:ahLst/>
            <a:cxnLst/>
            <a:rect l="l" t="t" r="r" b="b"/>
            <a:pathLst>
              <a:path w="2773679" h="1268730">
                <a:moveTo>
                  <a:pt x="111568" y="43370"/>
                </a:moveTo>
                <a:lnTo>
                  <a:pt x="65458" y="43370"/>
                </a:lnTo>
                <a:lnTo>
                  <a:pt x="2765743" y="1268362"/>
                </a:lnTo>
                <a:lnTo>
                  <a:pt x="2773613" y="1251014"/>
                </a:lnTo>
                <a:lnTo>
                  <a:pt x="111568" y="43370"/>
                </a:lnTo>
                <a:close/>
              </a:path>
              <a:path w="2773679" h="1268730">
                <a:moveTo>
                  <a:pt x="85133" y="0"/>
                </a:moveTo>
                <a:lnTo>
                  <a:pt x="0" y="3215"/>
                </a:lnTo>
                <a:lnTo>
                  <a:pt x="53652" y="69392"/>
                </a:lnTo>
                <a:lnTo>
                  <a:pt x="65458" y="43370"/>
                </a:lnTo>
                <a:lnTo>
                  <a:pt x="111568" y="43370"/>
                </a:lnTo>
                <a:lnTo>
                  <a:pt x="73327" y="26022"/>
                </a:lnTo>
                <a:lnTo>
                  <a:pt x="85133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40601" y="1126360"/>
            <a:ext cx="3403600" cy="1354455"/>
          </a:xfrm>
          <a:custGeom>
            <a:avLst/>
            <a:gdLst/>
            <a:ahLst/>
            <a:cxnLst/>
            <a:rect l="l" t="t" r="r" b="b"/>
            <a:pathLst>
              <a:path w="3403600" h="1354455">
                <a:moveTo>
                  <a:pt x="119447" y="44317"/>
                </a:moveTo>
                <a:lnTo>
                  <a:pt x="67420" y="44317"/>
                </a:lnTo>
                <a:lnTo>
                  <a:pt x="3396026" y="1354068"/>
                </a:lnTo>
                <a:lnTo>
                  <a:pt x="3403001" y="1336342"/>
                </a:lnTo>
                <a:lnTo>
                  <a:pt x="119447" y="44317"/>
                </a:lnTo>
                <a:close/>
              </a:path>
              <a:path w="3403600" h="1354455">
                <a:moveTo>
                  <a:pt x="84858" y="0"/>
                </a:moveTo>
                <a:lnTo>
                  <a:pt x="0" y="7553"/>
                </a:lnTo>
                <a:lnTo>
                  <a:pt x="56958" y="70909"/>
                </a:lnTo>
                <a:lnTo>
                  <a:pt x="67420" y="44317"/>
                </a:lnTo>
                <a:lnTo>
                  <a:pt x="119447" y="44317"/>
                </a:lnTo>
                <a:lnTo>
                  <a:pt x="74396" y="26591"/>
                </a:lnTo>
                <a:lnTo>
                  <a:pt x="8485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05220" y="1027068"/>
            <a:ext cx="3935729" cy="1453515"/>
          </a:xfrm>
          <a:custGeom>
            <a:avLst/>
            <a:gdLst/>
            <a:ahLst/>
            <a:cxnLst/>
            <a:rect l="l" t="t" r="r" b="b"/>
            <a:pathLst>
              <a:path w="3935729" h="1453514">
                <a:moveTo>
                  <a:pt x="123895" y="44739"/>
                </a:moveTo>
                <a:lnTo>
                  <a:pt x="68318" y="44739"/>
                </a:lnTo>
                <a:lnTo>
                  <a:pt x="3928910" y="1453445"/>
                </a:lnTo>
                <a:lnTo>
                  <a:pt x="3935440" y="1435548"/>
                </a:lnTo>
                <a:lnTo>
                  <a:pt x="123895" y="44739"/>
                </a:lnTo>
                <a:close/>
              </a:path>
              <a:path w="3935729" h="1453514">
                <a:moveTo>
                  <a:pt x="84642" y="0"/>
                </a:moveTo>
                <a:lnTo>
                  <a:pt x="0" y="9671"/>
                </a:lnTo>
                <a:lnTo>
                  <a:pt x="58522" y="71582"/>
                </a:lnTo>
                <a:lnTo>
                  <a:pt x="68318" y="44739"/>
                </a:lnTo>
                <a:lnTo>
                  <a:pt x="123895" y="44739"/>
                </a:lnTo>
                <a:lnTo>
                  <a:pt x="74848" y="26842"/>
                </a:lnTo>
                <a:lnTo>
                  <a:pt x="8464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1346" y="5738700"/>
            <a:ext cx="11040110" cy="114300"/>
          </a:xfrm>
          <a:custGeom>
            <a:avLst/>
            <a:gdLst/>
            <a:ahLst/>
            <a:cxnLst/>
            <a:rect l="l" t="t" r="r" b="b"/>
            <a:pathLst>
              <a:path w="11040110" h="114300">
                <a:moveTo>
                  <a:pt x="0" y="38098"/>
                </a:moveTo>
                <a:lnTo>
                  <a:pt x="0" y="76198"/>
                </a:lnTo>
                <a:lnTo>
                  <a:pt x="10925223" y="76199"/>
                </a:lnTo>
                <a:lnTo>
                  <a:pt x="10925223" y="114299"/>
                </a:lnTo>
                <a:lnTo>
                  <a:pt x="11039523" y="57149"/>
                </a:lnTo>
                <a:lnTo>
                  <a:pt x="11001423" y="38099"/>
                </a:lnTo>
                <a:lnTo>
                  <a:pt x="0" y="38098"/>
                </a:lnTo>
                <a:close/>
              </a:path>
              <a:path w="11040110" h="114300">
                <a:moveTo>
                  <a:pt x="10925223" y="0"/>
                </a:moveTo>
                <a:lnTo>
                  <a:pt x="10925223" y="38099"/>
                </a:lnTo>
                <a:lnTo>
                  <a:pt x="11001423" y="38099"/>
                </a:lnTo>
                <a:lnTo>
                  <a:pt x="109252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1346" y="5974204"/>
            <a:ext cx="11040110" cy="114300"/>
          </a:xfrm>
          <a:custGeom>
            <a:avLst/>
            <a:gdLst/>
            <a:ahLst/>
            <a:cxnLst/>
            <a:rect l="l" t="t" r="r" b="b"/>
            <a:pathLst>
              <a:path w="11040110" h="114300">
                <a:moveTo>
                  <a:pt x="114300" y="0"/>
                </a:moveTo>
                <a:lnTo>
                  <a:pt x="0" y="57150"/>
                </a:lnTo>
                <a:lnTo>
                  <a:pt x="114299" y="114300"/>
                </a:lnTo>
                <a:lnTo>
                  <a:pt x="114300" y="76200"/>
                </a:lnTo>
                <a:lnTo>
                  <a:pt x="11039523" y="76200"/>
                </a:lnTo>
                <a:lnTo>
                  <a:pt x="11039523" y="38101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1040110" h="114300">
                <a:moveTo>
                  <a:pt x="11039523" y="76200"/>
                </a:moveTo>
                <a:lnTo>
                  <a:pt x="114300" y="76200"/>
                </a:lnTo>
                <a:lnTo>
                  <a:pt x="11039523" y="762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32350" y="232277"/>
            <a:ext cx="393065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5" dirty="0">
                <a:latin typeface="Calibri"/>
                <a:cs typeface="Calibri"/>
              </a:rPr>
              <a:t>, 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60</a:t>
            </a:fld>
            <a:endParaRPr spc="-15"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8157" y="1139803"/>
            <a:ext cx="29794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ob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em: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6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7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 a l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 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l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70" dirty="0"/>
              <a:t>T</a:t>
            </a:r>
            <a:r>
              <a:rPr spc="-25" dirty="0"/>
              <a:t>run</a:t>
            </a:r>
            <a:r>
              <a:rPr spc="-40" dirty="0"/>
              <a:t>c</a:t>
            </a:r>
            <a:r>
              <a:rPr spc="-55" dirty="0"/>
              <a:t>at</a:t>
            </a:r>
            <a:r>
              <a:rPr spc="-5" dirty="0"/>
              <a:t>e</a:t>
            </a:r>
            <a:r>
              <a:rPr spc="-25" dirty="0"/>
              <a:t>d</a:t>
            </a:r>
            <a:r>
              <a:rPr spc="-10" dirty="0"/>
              <a:t> </a:t>
            </a: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100" dirty="0"/>
              <a:t>g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dirty="0"/>
              <a:t>T</a:t>
            </a:r>
            <a:r>
              <a:rPr spc="-30" dirty="0"/>
              <a:t>h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ugh</a:t>
            </a:r>
            <a:r>
              <a:rPr spc="-10" dirty="0"/>
              <a:t> </a:t>
            </a:r>
            <a:r>
              <a:rPr dirty="0"/>
              <a:t>T</a:t>
            </a:r>
            <a:r>
              <a:rPr spc="-10" dirty="0"/>
              <a:t>i</a:t>
            </a:r>
            <a:r>
              <a:rPr spc="-5" dirty="0"/>
              <a:t>m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7224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24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24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24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0704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9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95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5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5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95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7983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9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366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0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6835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6835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6835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6835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5297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2514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1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1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4116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4116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4116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4116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72577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59795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139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6139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6139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139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69855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7072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867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5867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5867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867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7135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435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5595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595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595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595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64413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5163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19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24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24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95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95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684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6684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412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6412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6139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6139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58679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58679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5595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5595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0731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9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8010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9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7532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72603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6988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716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64441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24384" y="1101506"/>
            <a:ext cx="2088514" cy="372745"/>
          </a:xfrm>
          <a:prstGeom prst="rect">
            <a:avLst/>
          </a:prstGeom>
          <a:solidFill>
            <a:srgbClr val="D9D2E9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308881" y="1571000"/>
            <a:ext cx="393065" cy="904875"/>
          </a:xfrm>
          <a:custGeom>
            <a:avLst/>
            <a:gdLst/>
            <a:ahLst/>
            <a:cxnLst/>
            <a:rect l="l" t="t" r="r" b="b"/>
            <a:pathLst>
              <a:path w="393064" h="904875">
                <a:moveTo>
                  <a:pt x="387083" y="0"/>
                </a:moveTo>
                <a:lnTo>
                  <a:pt x="322445" y="55497"/>
                </a:lnTo>
                <a:lnTo>
                  <a:pt x="348790" y="66564"/>
                </a:lnTo>
                <a:lnTo>
                  <a:pt x="0" y="896875"/>
                </a:lnTo>
                <a:lnTo>
                  <a:pt x="17564" y="904253"/>
                </a:lnTo>
                <a:lnTo>
                  <a:pt x="366353" y="73941"/>
                </a:lnTo>
                <a:lnTo>
                  <a:pt x="391967" y="73941"/>
                </a:lnTo>
                <a:lnTo>
                  <a:pt x="387083" y="0"/>
                </a:lnTo>
                <a:close/>
              </a:path>
              <a:path w="393064" h="904875">
                <a:moveTo>
                  <a:pt x="391967" y="73941"/>
                </a:moveTo>
                <a:lnTo>
                  <a:pt x="366353" y="73941"/>
                </a:lnTo>
                <a:lnTo>
                  <a:pt x="392697" y="85008"/>
                </a:lnTo>
                <a:lnTo>
                  <a:pt x="391967" y="7394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5496" y="1555004"/>
            <a:ext cx="128905" cy="917575"/>
          </a:xfrm>
          <a:custGeom>
            <a:avLst/>
            <a:gdLst/>
            <a:ahLst/>
            <a:cxnLst/>
            <a:rect l="l" t="t" r="r" b="b"/>
            <a:pathLst>
              <a:path w="128905" h="917575">
                <a:moveTo>
                  <a:pt x="97857" y="0"/>
                </a:moveTo>
                <a:lnTo>
                  <a:pt x="52619" y="72190"/>
                </a:lnTo>
                <a:lnTo>
                  <a:pt x="81062" y="74933"/>
                </a:lnTo>
                <a:lnTo>
                  <a:pt x="0" y="915645"/>
                </a:lnTo>
                <a:lnTo>
                  <a:pt x="18961" y="917474"/>
                </a:lnTo>
                <a:lnTo>
                  <a:pt x="100025" y="76761"/>
                </a:lnTo>
                <a:lnTo>
                  <a:pt x="127411" y="76761"/>
                </a:lnTo>
                <a:lnTo>
                  <a:pt x="97857" y="0"/>
                </a:lnTo>
                <a:close/>
              </a:path>
              <a:path w="128905" h="917575">
                <a:moveTo>
                  <a:pt x="127411" y="76761"/>
                </a:moveTo>
                <a:lnTo>
                  <a:pt x="100025" y="76761"/>
                </a:lnTo>
                <a:lnTo>
                  <a:pt x="128468" y="79504"/>
                </a:lnTo>
                <a:lnTo>
                  <a:pt x="127411" y="7676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02753" y="1619787"/>
            <a:ext cx="100330" cy="852805"/>
          </a:xfrm>
          <a:custGeom>
            <a:avLst/>
            <a:gdLst/>
            <a:ahLst/>
            <a:cxnLst/>
            <a:rect l="l" t="t" r="r" b="b"/>
            <a:pathLst>
              <a:path w="100330" h="852805">
                <a:moveTo>
                  <a:pt x="67487" y="0"/>
                </a:moveTo>
                <a:lnTo>
                  <a:pt x="24300" y="73436"/>
                </a:lnTo>
                <a:lnTo>
                  <a:pt x="52809" y="75377"/>
                </a:lnTo>
                <a:lnTo>
                  <a:pt x="0" y="851131"/>
                </a:lnTo>
                <a:lnTo>
                  <a:pt x="19005" y="852424"/>
                </a:lnTo>
                <a:lnTo>
                  <a:pt x="71814" y="76671"/>
                </a:lnTo>
                <a:lnTo>
                  <a:pt x="99513" y="76671"/>
                </a:lnTo>
                <a:lnTo>
                  <a:pt x="67487" y="0"/>
                </a:lnTo>
                <a:close/>
              </a:path>
              <a:path w="100330" h="852805">
                <a:moveTo>
                  <a:pt x="99513" y="76671"/>
                </a:moveTo>
                <a:lnTo>
                  <a:pt x="71814" y="76671"/>
                </a:lnTo>
                <a:lnTo>
                  <a:pt x="100323" y="78611"/>
                </a:lnTo>
                <a:lnTo>
                  <a:pt x="99513" y="7667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92373" y="1555004"/>
            <a:ext cx="127000" cy="917575"/>
          </a:xfrm>
          <a:custGeom>
            <a:avLst/>
            <a:gdLst/>
            <a:ahLst/>
            <a:cxnLst/>
            <a:rect l="l" t="t" r="r" b="b"/>
            <a:pathLst>
              <a:path w="127000" h="917575">
                <a:moveTo>
                  <a:pt x="47583" y="76757"/>
                </a:moveTo>
                <a:lnTo>
                  <a:pt x="28449" y="76757"/>
                </a:lnTo>
                <a:lnTo>
                  <a:pt x="107678" y="917454"/>
                </a:lnTo>
                <a:lnTo>
                  <a:pt x="126644" y="915666"/>
                </a:lnTo>
                <a:lnTo>
                  <a:pt x="47583" y="76757"/>
                </a:lnTo>
                <a:close/>
              </a:path>
              <a:path w="127000" h="917575">
                <a:moveTo>
                  <a:pt x="30783" y="0"/>
                </a:moveTo>
                <a:lnTo>
                  <a:pt x="0" y="79438"/>
                </a:lnTo>
                <a:lnTo>
                  <a:pt x="28449" y="76757"/>
                </a:lnTo>
                <a:lnTo>
                  <a:pt x="47583" y="76757"/>
                </a:lnTo>
                <a:lnTo>
                  <a:pt x="47415" y="74969"/>
                </a:lnTo>
                <a:lnTo>
                  <a:pt x="75864" y="72288"/>
                </a:lnTo>
                <a:lnTo>
                  <a:pt x="30783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26226" y="1603391"/>
            <a:ext cx="389890" cy="872490"/>
          </a:xfrm>
          <a:custGeom>
            <a:avLst/>
            <a:gdLst/>
            <a:ahLst/>
            <a:cxnLst/>
            <a:rect l="l" t="t" r="r" b="b"/>
            <a:pathLst>
              <a:path w="389889" h="872489">
                <a:moveTo>
                  <a:pt x="46981" y="73710"/>
                </a:moveTo>
                <a:lnTo>
                  <a:pt x="26222" y="73710"/>
                </a:lnTo>
                <a:lnTo>
                  <a:pt x="371847" y="871957"/>
                </a:lnTo>
                <a:lnTo>
                  <a:pt x="389329" y="864388"/>
                </a:lnTo>
                <a:lnTo>
                  <a:pt x="46981" y="73710"/>
                </a:lnTo>
                <a:close/>
              </a:path>
              <a:path w="389889" h="872489">
                <a:moveTo>
                  <a:pt x="4686" y="0"/>
                </a:moveTo>
                <a:lnTo>
                  <a:pt x="0" y="85064"/>
                </a:lnTo>
                <a:lnTo>
                  <a:pt x="26222" y="73710"/>
                </a:lnTo>
                <a:lnTo>
                  <a:pt x="46981" y="73710"/>
                </a:lnTo>
                <a:lnTo>
                  <a:pt x="43704" y="66141"/>
                </a:lnTo>
                <a:lnTo>
                  <a:pt x="69926" y="54787"/>
                </a:lnTo>
                <a:lnTo>
                  <a:pt x="46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4662" y="1603391"/>
            <a:ext cx="657225" cy="874394"/>
          </a:xfrm>
          <a:custGeom>
            <a:avLst/>
            <a:gdLst/>
            <a:ahLst/>
            <a:cxnLst/>
            <a:rect l="l" t="t" r="r" b="b"/>
            <a:pathLst>
              <a:path w="657225" h="874394">
                <a:moveTo>
                  <a:pt x="61807" y="66721"/>
                </a:moveTo>
                <a:lnTo>
                  <a:pt x="38016" y="66721"/>
                </a:lnTo>
                <a:lnTo>
                  <a:pt x="641804" y="873879"/>
                </a:lnTo>
                <a:lnTo>
                  <a:pt x="657058" y="862468"/>
                </a:lnTo>
                <a:lnTo>
                  <a:pt x="61807" y="66721"/>
                </a:lnTo>
                <a:close/>
              </a:path>
              <a:path w="657225" h="874394">
                <a:moveTo>
                  <a:pt x="0" y="0"/>
                </a:moveTo>
                <a:lnTo>
                  <a:pt x="15135" y="83839"/>
                </a:lnTo>
                <a:lnTo>
                  <a:pt x="38016" y="66721"/>
                </a:lnTo>
                <a:lnTo>
                  <a:pt x="61807" y="66721"/>
                </a:lnTo>
                <a:lnTo>
                  <a:pt x="53271" y="55311"/>
                </a:lnTo>
                <a:lnTo>
                  <a:pt x="76153" y="3819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346" y="5738700"/>
            <a:ext cx="3869054" cy="114300"/>
          </a:xfrm>
          <a:custGeom>
            <a:avLst/>
            <a:gdLst/>
            <a:ahLst/>
            <a:cxnLst/>
            <a:rect l="l" t="t" r="r" b="b"/>
            <a:pathLst>
              <a:path w="3869054" h="114300">
                <a:moveTo>
                  <a:pt x="0" y="38098"/>
                </a:moveTo>
                <a:lnTo>
                  <a:pt x="0" y="76198"/>
                </a:lnTo>
                <a:lnTo>
                  <a:pt x="3754291" y="76199"/>
                </a:lnTo>
                <a:lnTo>
                  <a:pt x="3754291" y="114299"/>
                </a:lnTo>
                <a:lnTo>
                  <a:pt x="3868591" y="57149"/>
                </a:lnTo>
                <a:lnTo>
                  <a:pt x="3830491" y="38099"/>
                </a:lnTo>
                <a:lnTo>
                  <a:pt x="0" y="38098"/>
                </a:lnTo>
                <a:close/>
              </a:path>
              <a:path w="3869054" h="114300">
                <a:moveTo>
                  <a:pt x="3754291" y="0"/>
                </a:moveTo>
                <a:lnTo>
                  <a:pt x="3754291" y="38099"/>
                </a:lnTo>
                <a:lnTo>
                  <a:pt x="3830491" y="38099"/>
                </a:lnTo>
                <a:lnTo>
                  <a:pt x="37542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1346" y="5974204"/>
            <a:ext cx="3836670" cy="114300"/>
          </a:xfrm>
          <a:custGeom>
            <a:avLst/>
            <a:gdLst/>
            <a:ahLst/>
            <a:cxnLst/>
            <a:rect l="l" t="t" r="r" b="b"/>
            <a:pathLst>
              <a:path w="383667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3836200" y="76200"/>
                </a:lnTo>
                <a:lnTo>
                  <a:pt x="3836200" y="38101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836670" h="114300">
                <a:moveTo>
                  <a:pt x="3836200" y="76200"/>
                </a:moveTo>
                <a:lnTo>
                  <a:pt x="114300" y="76200"/>
                </a:lnTo>
                <a:lnTo>
                  <a:pt x="3836200" y="762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1602" y="1360655"/>
            <a:ext cx="967105" cy="1117600"/>
          </a:xfrm>
          <a:custGeom>
            <a:avLst/>
            <a:gdLst/>
            <a:ahLst/>
            <a:cxnLst/>
            <a:rect l="l" t="t" r="r" b="b"/>
            <a:pathLst>
              <a:path w="967105" h="1117600">
                <a:moveTo>
                  <a:pt x="966958" y="0"/>
                </a:moveTo>
                <a:lnTo>
                  <a:pt x="888310" y="32753"/>
                </a:lnTo>
                <a:lnTo>
                  <a:pt x="909933" y="51433"/>
                </a:lnTo>
                <a:lnTo>
                  <a:pt x="0" y="1104684"/>
                </a:lnTo>
                <a:lnTo>
                  <a:pt x="14415" y="1117137"/>
                </a:lnTo>
                <a:lnTo>
                  <a:pt x="924349" y="63888"/>
                </a:lnTo>
                <a:lnTo>
                  <a:pt x="950720" y="63888"/>
                </a:lnTo>
                <a:lnTo>
                  <a:pt x="966958" y="0"/>
                </a:lnTo>
                <a:close/>
              </a:path>
              <a:path w="967105" h="1117600">
                <a:moveTo>
                  <a:pt x="950720" y="63888"/>
                </a:moveTo>
                <a:lnTo>
                  <a:pt x="924349" y="63888"/>
                </a:lnTo>
                <a:lnTo>
                  <a:pt x="945972" y="82569"/>
                </a:lnTo>
                <a:lnTo>
                  <a:pt x="950720" y="6388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850804" y="1874158"/>
            <a:ext cx="399986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hun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61</a:t>
            </a:fld>
            <a:endParaRPr spc="-15" dirty="0"/>
          </a:p>
        </p:txBody>
      </p:sp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70" dirty="0"/>
              <a:t>T</a:t>
            </a:r>
            <a:r>
              <a:rPr spc="-25" dirty="0"/>
              <a:t>run</a:t>
            </a:r>
            <a:r>
              <a:rPr spc="-40" dirty="0"/>
              <a:t>c</a:t>
            </a:r>
            <a:r>
              <a:rPr spc="-55" dirty="0"/>
              <a:t>at</a:t>
            </a:r>
            <a:r>
              <a:rPr spc="-5" dirty="0"/>
              <a:t>e</a:t>
            </a:r>
            <a:r>
              <a:rPr spc="-25" dirty="0"/>
              <a:t>d</a:t>
            </a:r>
            <a:r>
              <a:rPr spc="-10" dirty="0"/>
              <a:t> </a:t>
            </a: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100" dirty="0"/>
              <a:t>g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dirty="0"/>
              <a:t>T</a:t>
            </a:r>
            <a:r>
              <a:rPr spc="-30" dirty="0"/>
              <a:t>h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ugh</a:t>
            </a:r>
            <a:r>
              <a:rPr spc="-10" dirty="0"/>
              <a:t> </a:t>
            </a:r>
            <a:r>
              <a:rPr dirty="0"/>
              <a:t>T</a:t>
            </a:r>
            <a:r>
              <a:rPr spc="-10" dirty="0"/>
              <a:t>i</a:t>
            </a:r>
            <a:r>
              <a:rPr spc="-5" dirty="0"/>
              <a:t>m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7224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24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24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24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0704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9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95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5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5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95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7983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9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366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0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6835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6835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6835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6835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5297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2514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1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1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4116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4116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4116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4116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72577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59795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139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6139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6139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139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69855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7072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867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5867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5867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867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7135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435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5595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595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595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595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64413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5163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19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24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24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95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95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684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6684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412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6412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6139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6139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58679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58679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5595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5595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0731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9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8010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9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7532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72603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6988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716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64441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177883" y="1101506"/>
            <a:ext cx="2088514" cy="372745"/>
          </a:xfrm>
          <a:prstGeom prst="rect">
            <a:avLst/>
          </a:prstGeom>
          <a:solidFill>
            <a:srgbClr val="D9D2E9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762381" y="1571000"/>
            <a:ext cx="393065" cy="904875"/>
          </a:xfrm>
          <a:custGeom>
            <a:avLst/>
            <a:gdLst/>
            <a:ahLst/>
            <a:cxnLst/>
            <a:rect l="l" t="t" r="r" b="b"/>
            <a:pathLst>
              <a:path w="393064" h="904875">
                <a:moveTo>
                  <a:pt x="387083" y="0"/>
                </a:moveTo>
                <a:lnTo>
                  <a:pt x="322445" y="55497"/>
                </a:lnTo>
                <a:lnTo>
                  <a:pt x="348790" y="66564"/>
                </a:lnTo>
                <a:lnTo>
                  <a:pt x="0" y="896875"/>
                </a:lnTo>
                <a:lnTo>
                  <a:pt x="17564" y="904253"/>
                </a:lnTo>
                <a:lnTo>
                  <a:pt x="366353" y="73941"/>
                </a:lnTo>
                <a:lnTo>
                  <a:pt x="391967" y="73941"/>
                </a:lnTo>
                <a:lnTo>
                  <a:pt x="387083" y="0"/>
                </a:lnTo>
                <a:close/>
              </a:path>
              <a:path w="393064" h="904875">
                <a:moveTo>
                  <a:pt x="391967" y="73941"/>
                </a:moveTo>
                <a:lnTo>
                  <a:pt x="366353" y="73941"/>
                </a:lnTo>
                <a:lnTo>
                  <a:pt x="392697" y="85008"/>
                </a:lnTo>
                <a:lnTo>
                  <a:pt x="391967" y="7394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58996" y="1555004"/>
            <a:ext cx="128905" cy="917575"/>
          </a:xfrm>
          <a:custGeom>
            <a:avLst/>
            <a:gdLst/>
            <a:ahLst/>
            <a:cxnLst/>
            <a:rect l="l" t="t" r="r" b="b"/>
            <a:pathLst>
              <a:path w="128904" h="917575">
                <a:moveTo>
                  <a:pt x="97857" y="0"/>
                </a:moveTo>
                <a:lnTo>
                  <a:pt x="52619" y="72190"/>
                </a:lnTo>
                <a:lnTo>
                  <a:pt x="81062" y="74933"/>
                </a:lnTo>
                <a:lnTo>
                  <a:pt x="0" y="915645"/>
                </a:lnTo>
                <a:lnTo>
                  <a:pt x="18962" y="917474"/>
                </a:lnTo>
                <a:lnTo>
                  <a:pt x="100025" y="76761"/>
                </a:lnTo>
                <a:lnTo>
                  <a:pt x="127411" y="76761"/>
                </a:lnTo>
                <a:lnTo>
                  <a:pt x="97857" y="0"/>
                </a:lnTo>
                <a:close/>
              </a:path>
              <a:path w="128904" h="917575">
                <a:moveTo>
                  <a:pt x="127411" y="76761"/>
                </a:moveTo>
                <a:lnTo>
                  <a:pt x="100025" y="76761"/>
                </a:lnTo>
                <a:lnTo>
                  <a:pt x="128468" y="79504"/>
                </a:lnTo>
                <a:lnTo>
                  <a:pt x="127411" y="7676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56253" y="1619787"/>
            <a:ext cx="100330" cy="852805"/>
          </a:xfrm>
          <a:custGeom>
            <a:avLst/>
            <a:gdLst/>
            <a:ahLst/>
            <a:cxnLst/>
            <a:rect l="l" t="t" r="r" b="b"/>
            <a:pathLst>
              <a:path w="100329" h="852805">
                <a:moveTo>
                  <a:pt x="67487" y="0"/>
                </a:moveTo>
                <a:lnTo>
                  <a:pt x="24300" y="73436"/>
                </a:lnTo>
                <a:lnTo>
                  <a:pt x="52809" y="75377"/>
                </a:lnTo>
                <a:lnTo>
                  <a:pt x="0" y="851131"/>
                </a:lnTo>
                <a:lnTo>
                  <a:pt x="19005" y="852424"/>
                </a:lnTo>
                <a:lnTo>
                  <a:pt x="71815" y="76671"/>
                </a:lnTo>
                <a:lnTo>
                  <a:pt x="99514" y="76671"/>
                </a:lnTo>
                <a:lnTo>
                  <a:pt x="67487" y="0"/>
                </a:lnTo>
                <a:close/>
              </a:path>
              <a:path w="100329" h="852805">
                <a:moveTo>
                  <a:pt x="99514" y="76671"/>
                </a:moveTo>
                <a:lnTo>
                  <a:pt x="71815" y="76671"/>
                </a:lnTo>
                <a:lnTo>
                  <a:pt x="100324" y="78611"/>
                </a:lnTo>
                <a:lnTo>
                  <a:pt x="99514" y="7667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45875" y="1555004"/>
            <a:ext cx="127000" cy="917575"/>
          </a:xfrm>
          <a:custGeom>
            <a:avLst/>
            <a:gdLst/>
            <a:ahLst/>
            <a:cxnLst/>
            <a:rect l="l" t="t" r="r" b="b"/>
            <a:pathLst>
              <a:path w="127000" h="917575">
                <a:moveTo>
                  <a:pt x="47582" y="76757"/>
                </a:moveTo>
                <a:lnTo>
                  <a:pt x="28448" y="76757"/>
                </a:lnTo>
                <a:lnTo>
                  <a:pt x="107676" y="917454"/>
                </a:lnTo>
                <a:lnTo>
                  <a:pt x="126643" y="915666"/>
                </a:lnTo>
                <a:lnTo>
                  <a:pt x="47582" y="76757"/>
                </a:lnTo>
                <a:close/>
              </a:path>
              <a:path w="127000" h="917575">
                <a:moveTo>
                  <a:pt x="30782" y="0"/>
                </a:moveTo>
                <a:lnTo>
                  <a:pt x="0" y="79438"/>
                </a:lnTo>
                <a:lnTo>
                  <a:pt x="28448" y="76757"/>
                </a:lnTo>
                <a:lnTo>
                  <a:pt x="47582" y="76757"/>
                </a:lnTo>
                <a:lnTo>
                  <a:pt x="47414" y="74969"/>
                </a:lnTo>
                <a:lnTo>
                  <a:pt x="75863" y="72288"/>
                </a:lnTo>
                <a:lnTo>
                  <a:pt x="3078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79727" y="1603391"/>
            <a:ext cx="389890" cy="872490"/>
          </a:xfrm>
          <a:custGeom>
            <a:avLst/>
            <a:gdLst/>
            <a:ahLst/>
            <a:cxnLst/>
            <a:rect l="l" t="t" r="r" b="b"/>
            <a:pathLst>
              <a:path w="389890" h="872489">
                <a:moveTo>
                  <a:pt x="46981" y="73710"/>
                </a:moveTo>
                <a:lnTo>
                  <a:pt x="26222" y="73710"/>
                </a:lnTo>
                <a:lnTo>
                  <a:pt x="371847" y="871957"/>
                </a:lnTo>
                <a:lnTo>
                  <a:pt x="389329" y="864388"/>
                </a:lnTo>
                <a:lnTo>
                  <a:pt x="46981" y="73710"/>
                </a:lnTo>
                <a:close/>
              </a:path>
              <a:path w="389890" h="872489">
                <a:moveTo>
                  <a:pt x="4686" y="0"/>
                </a:moveTo>
                <a:lnTo>
                  <a:pt x="0" y="85064"/>
                </a:lnTo>
                <a:lnTo>
                  <a:pt x="26222" y="73710"/>
                </a:lnTo>
                <a:lnTo>
                  <a:pt x="46981" y="73710"/>
                </a:lnTo>
                <a:lnTo>
                  <a:pt x="43704" y="66141"/>
                </a:lnTo>
                <a:lnTo>
                  <a:pt x="69926" y="54787"/>
                </a:lnTo>
                <a:lnTo>
                  <a:pt x="46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08164" y="1603391"/>
            <a:ext cx="657225" cy="874394"/>
          </a:xfrm>
          <a:custGeom>
            <a:avLst/>
            <a:gdLst/>
            <a:ahLst/>
            <a:cxnLst/>
            <a:rect l="l" t="t" r="r" b="b"/>
            <a:pathLst>
              <a:path w="657225" h="874394">
                <a:moveTo>
                  <a:pt x="61806" y="66721"/>
                </a:moveTo>
                <a:lnTo>
                  <a:pt x="38016" y="66721"/>
                </a:lnTo>
                <a:lnTo>
                  <a:pt x="641803" y="873879"/>
                </a:lnTo>
                <a:lnTo>
                  <a:pt x="657057" y="862468"/>
                </a:lnTo>
                <a:lnTo>
                  <a:pt x="61806" y="66721"/>
                </a:lnTo>
                <a:close/>
              </a:path>
              <a:path w="657225" h="874394">
                <a:moveTo>
                  <a:pt x="0" y="0"/>
                </a:moveTo>
                <a:lnTo>
                  <a:pt x="15134" y="83839"/>
                </a:lnTo>
                <a:lnTo>
                  <a:pt x="38016" y="66721"/>
                </a:lnTo>
                <a:lnTo>
                  <a:pt x="61806" y="66721"/>
                </a:lnTo>
                <a:lnTo>
                  <a:pt x="53270" y="55311"/>
                </a:lnTo>
                <a:lnTo>
                  <a:pt x="76151" y="3819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346" y="5738700"/>
            <a:ext cx="3869054" cy="114300"/>
          </a:xfrm>
          <a:custGeom>
            <a:avLst/>
            <a:gdLst/>
            <a:ahLst/>
            <a:cxnLst/>
            <a:rect l="l" t="t" r="r" b="b"/>
            <a:pathLst>
              <a:path w="3869054" h="114300">
                <a:moveTo>
                  <a:pt x="0" y="38098"/>
                </a:moveTo>
                <a:lnTo>
                  <a:pt x="0" y="76198"/>
                </a:lnTo>
                <a:lnTo>
                  <a:pt x="3754291" y="76199"/>
                </a:lnTo>
                <a:lnTo>
                  <a:pt x="3754291" y="114299"/>
                </a:lnTo>
                <a:lnTo>
                  <a:pt x="3868591" y="57149"/>
                </a:lnTo>
                <a:lnTo>
                  <a:pt x="3830491" y="38099"/>
                </a:lnTo>
                <a:lnTo>
                  <a:pt x="0" y="38098"/>
                </a:lnTo>
                <a:close/>
              </a:path>
              <a:path w="3869054" h="114300">
                <a:moveTo>
                  <a:pt x="3754291" y="0"/>
                </a:moveTo>
                <a:lnTo>
                  <a:pt x="3754291" y="38099"/>
                </a:lnTo>
                <a:lnTo>
                  <a:pt x="3830491" y="38099"/>
                </a:lnTo>
                <a:lnTo>
                  <a:pt x="37542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19567" y="5974204"/>
            <a:ext cx="3836670" cy="114300"/>
          </a:xfrm>
          <a:custGeom>
            <a:avLst/>
            <a:gdLst/>
            <a:ahLst/>
            <a:cxnLst/>
            <a:rect l="l" t="t" r="r" b="b"/>
            <a:pathLst>
              <a:path w="383667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3836200" y="76200"/>
                </a:lnTo>
                <a:lnTo>
                  <a:pt x="3836200" y="38101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836670" h="114300">
                <a:moveTo>
                  <a:pt x="3836200" y="76200"/>
                </a:moveTo>
                <a:lnTo>
                  <a:pt x="114300" y="76200"/>
                </a:lnTo>
                <a:lnTo>
                  <a:pt x="3836200" y="762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597024" y="2172479"/>
            <a:ext cx="3143885" cy="179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so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62072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2072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72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2072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2919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1800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1800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1800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1800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26469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91385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85270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285270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153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153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8153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153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23782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11001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12601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12601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12601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412601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21062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08282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0988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0988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0988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0988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18341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05559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0716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0716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0716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0716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1562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02840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19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900118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620733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20733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18012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18012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8153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8153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412605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412605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00988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0988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0716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0716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2921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26496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23810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521089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11836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715648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9076" y="4016369"/>
            <a:ext cx="271780" cy="76200"/>
          </a:xfrm>
          <a:custGeom>
            <a:avLst/>
            <a:gdLst/>
            <a:ahLst/>
            <a:cxnLst/>
            <a:rect l="l" t="t" r="r" b="b"/>
            <a:pathLst>
              <a:path w="271779" h="76200">
                <a:moveTo>
                  <a:pt x="0" y="28573"/>
                </a:moveTo>
                <a:lnTo>
                  <a:pt x="0" y="47623"/>
                </a:lnTo>
                <a:lnTo>
                  <a:pt x="195329" y="47625"/>
                </a:lnTo>
                <a:lnTo>
                  <a:pt x="195328" y="76200"/>
                </a:lnTo>
                <a:lnTo>
                  <a:pt x="271529" y="38100"/>
                </a:lnTo>
                <a:lnTo>
                  <a:pt x="252479" y="28575"/>
                </a:lnTo>
                <a:lnTo>
                  <a:pt x="0" y="28573"/>
                </a:lnTo>
                <a:close/>
              </a:path>
              <a:path w="271779" h="76200">
                <a:moveTo>
                  <a:pt x="195329" y="0"/>
                </a:moveTo>
                <a:lnTo>
                  <a:pt x="195329" y="28575"/>
                </a:lnTo>
                <a:lnTo>
                  <a:pt x="252479" y="28575"/>
                </a:lnTo>
                <a:lnTo>
                  <a:pt x="19532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84631" y="5738700"/>
            <a:ext cx="3617595" cy="114300"/>
          </a:xfrm>
          <a:custGeom>
            <a:avLst/>
            <a:gdLst/>
            <a:ahLst/>
            <a:cxnLst/>
            <a:rect l="l" t="t" r="r" b="b"/>
            <a:pathLst>
              <a:path w="3617595" h="114300">
                <a:moveTo>
                  <a:pt x="0" y="38098"/>
                </a:moveTo>
                <a:lnTo>
                  <a:pt x="0" y="76198"/>
                </a:lnTo>
                <a:lnTo>
                  <a:pt x="3502757" y="76199"/>
                </a:lnTo>
                <a:lnTo>
                  <a:pt x="3502757" y="114299"/>
                </a:lnTo>
                <a:lnTo>
                  <a:pt x="3617057" y="57149"/>
                </a:lnTo>
                <a:lnTo>
                  <a:pt x="3578957" y="38099"/>
                </a:lnTo>
                <a:lnTo>
                  <a:pt x="0" y="38098"/>
                </a:lnTo>
                <a:close/>
              </a:path>
              <a:path w="3617595" h="114300">
                <a:moveTo>
                  <a:pt x="3502757" y="0"/>
                </a:moveTo>
                <a:lnTo>
                  <a:pt x="3502757" y="38099"/>
                </a:lnTo>
                <a:lnTo>
                  <a:pt x="3578957" y="38099"/>
                </a:lnTo>
                <a:lnTo>
                  <a:pt x="350275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491895" y="2267069"/>
            <a:ext cx="3512820" cy="3431540"/>
          </a:xfrm>
          <a:custGeom>
            <a:avLst/>
            <a:gdLst/>
            <a:ahLst/>
            <a:cxnLst/>
            <a:rect l="l" t="t" r="r" b="b"/>
            <a:pathLst>
              <a:path w="3512820" h="3431540">
                <a:moveTo>
                  <a:pt x="0" y="0"/>
                </a:moveTo>
                <a:lnTo>
                  <a:pt x="3512685" y="0"/>
                </a:lnTo>
                <a:lnTo>
                  <a:pt x="3512685" y="3431506"/>
                </a:lnTo>
                <a:lnTo>
                  <a:pt x="0" y="343150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62</a:t>
            </a:fld>
            <a:endParaRPr spc="-15" dirty="0"/>
          </a:p>
        </p:txBody>
      </p:sp>
      <p:sp>
        <p:nvSpPr>
          <p:cNvPr id="134" name="object 1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70" dirty="0"/>
              <a:t>T</a:t>
            </a:r>
            <a:r>
              <a:rPr spc="-25" dirty="0"/>
              <a:t>run</a:t>
            </a:r>
            <a:r>
              <a:rPr spc="-40" dirty="0"/>
              <a:t>c</a:t>
            </a:r>
            <a:r>
              <a:rPr spc="-55" dirty="0"/>
              <a:t>at</a:t>
            </a:r>
            <a:r>
              <a:rPr spc="-5" dirty="0"/>
              <a:t>e</a:t>
            </a:r>
            <a:r>
              <a:rPr spc="-25" dirty="0"/>
              <a:t>d</a:t>
            </a:r>
            <a:r>
              <a:rPr spc="-10" dirty="0"/>
              <a:t> </a:t>
            </a: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100" dirty="0"/>
              <a:t>g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dirty="0"/>
              <a:t>T</a:t>
            </a:r>
            <a:r>
              <a:rPr spc="-30" dirty="0"/>
              <a:t>h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ugh</a:t>
            </a:r>
            <a:r>
              <a:rPr spc="-10" dirty="0"/>
              <a:t> </a:t>
            </a:r>
            <a:r>
              <a:rPr dirty="0"/>
              <a:t>T</a:t>
            </a:r>
            <a:r>
              <a:rPr spc="-10" dirty="0"/>
              <a:t>i</a:t>
            </a:r>
            <a:r>
              <a:rPr spc="-5" dirty="0"/>
              <a:t>m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7224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24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24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24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0704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9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95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5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5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95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7983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9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366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0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6835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6835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6835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6835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5297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2514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1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1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4116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4116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4116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4116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72577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59795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6139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6139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6139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139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69855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7072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5867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5867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5867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867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7135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435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5595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5953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595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5953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64413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5163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19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24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24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95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95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684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6684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412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64120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6139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6139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69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58679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58679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5595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55958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0731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9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8010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9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7532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72603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6988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7162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64441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732958" y="1101506"/>
            <a:ext cx="2088514" cy="372745"/>
          </a:xfrm>
          <a:prstGeom prst="rect">
            <a:avLst/>
          </a:prstGeom>
          <a:solidFill>
            <a:srgbClr val="D9D2E9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317455" y="1571000"/>
            <a:ext cx="393065" cy="904875"/>
          </a:xfrm>
          <a:custGeom>
            <a:avLst/>
            <a:gdLst/>
            <a:ahLst/>
            <a:cxnLst/>
            <a:rect l="l" t="t" r="r" b="b"/>
            <a:pathLst>
              <a:path w="393065" h="904875">
                <a:moveTo>
                  <a:pt x="387083" y="0"/>
                </a:moveTo>
                <a:lnTo>
                  <a:pt x="322445" y="55497"/>
                </a:lnTo>
                <a:lnTo>
                  <a:pt x="348790" y="66564"/>
                </a:lnTo>
                <a:lnTo>
                  <a:pt x="0" y="896875"/>
                </a:lnTo>
                <a:lnTo>
                  <a:pt x="17564" y="904253"/>
                </a:lnTo>
                <a:lnTo>
                  <a:pt x="366353" y="73941"/>
                </a:lnTo>
                <a:lnTo>
                  <a:pt x="391967" y="73941"/>
                </a:lnTo>
                <a:lnTo>
                  <a:pt x="387083" y="0"/>
                </a:lnTo>
                <a:close/>
              </a:path>
              <a:path w="393065" h="904875">
                <a:moveTo>
                  <a:pt x="391967" y="73941"/>
                </a:moveTo>
                <a:lnTo>
                  <a:pt x="366353" y="73941"/>
                </a:lnTo>
                <a:lnTo>
                  <a:pt x="392697" y="85008"/>
                </a:lnTo>
                <a:lnTo>
                  <a:pt x="391967" y="7394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14070" y="1555004"/>
            <a:ext cx="128905" cy="917575"/>
          </a:xfrm>
          <a:custGeom>
            <a:avLst/>
            <a:gdLst/>
            <a:ahLst/>
            <a:cxnLst/>
            <a:rect l="l" t="t" r="r" b="b"/>
            <a:pathLst>
              <a:path w="128904" h="917575">
                <a:moveTo>
                  <a:pt x="97858" y="0"/>
                </a:moveTo>
                <a:lnTo>
                  <a:pt x="52621" y="72190"/>
                </a:lnTo>
                <a:lnTo>
                  <a:pt x="81064" y="74933"/>
                </a:lnTo>
                <a:lnTo>
                  <a:pt x="0" y="915645"/>
                </a:lnTo>
                <a:lnTo>
                  <a:pt x="18962" y="917474"/>
                </a:lnTo>
                <a:lnTo>
                  <a:pt x="100025" y="76761"/>
                </a:lnTo>
                <a:lnTo>
                  <a:pt x="127413" y="76761"/>
                </a:lnTo>
                <a:lnTo>
                  <a:pt x="97858" y="0"/>
                </a:lnTo>
                <a:close/>
              </a:path>
              <a:path w="128904" h="917575">
                <a:moveTo>
                  <a:pt x="127413" y="76761"/>
                </a:moveTo>
                <a:lnTo>
                  <a:pt x="100025" y="76761"/>
                </a:lnTo>
                <a:lnTo>
                  <a:pt x="128469" y="79504"/>
                </a:lnTo>
                <a:lnTo>
                  <a:pt x="127413" y="7676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11327" y="1619787"/>
            <a:ext cx="100330" cy="852805"/>
          </a:xfrm>
          <a:custGeom>
            <a:avLst/>
            <a:gdLst/>
            <a:ahLst/>
            <a:cxnLst/>
            <a:rect l="l" t="t" r="r" b="b"/>
            <a:pathLst>
              <a:path w="100329" h="852805">
                <a:moveTo>
                  <a:pt x="67487" y="0"/>
                </a:moveTo>
                <a:lnTo>
                  <a:pt x="24300" y="73436"/>
                </a:lnTo>
                <a:lnTo>
                  <a:pt x="52809" y="75377"/>
                </a:lnTo>
                <a:lnTo>
                  <a:pt x="0" y="851131"/>
                </a:lnTo>
                <a:lnTo>
                  <a:pt x="19005" y="852424"/>
                </a:lnTo>
                <a:lnTo>
                  <a:pt x="71814" y="76671"/>
                </a:lnTo>
                <a:lnTo>
                  <a:pt x="99513" y="76671"/>
                </a:lnTo>
                <a:lnTo>
                  <a:pt x="67487" y="0"/>
                </a:lnTo>
                <a:close/>
              </a:path>
              <a:path w="100329" h="852805">
                <a:moveTo>
                  <a:pt x="99513" y="76671"/>
                </a:moveTo>
                <a:lnTo>
                  <a:pt x="71814" y="76671"/>
                </a:lnTo>
                <a:lnTo>
                  <a:pt x="100323" y="78611"/>
                </a:lnTo>
                <a:lnTo>
                  <a:pt x="99513" y="7667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00949" y="1555004"/>
            <a:ext cx="127000" cy="917575"/>
          </a:xfrm>
          <a:custGeom>
            <a:avLst/>
            <a:gdLst/>
            <a:ahLst/>
            <a:cxnLst/>
            <a:rect l="l" t="t" r="r" b="b"/>
            <a:pathLst>
              <a:path w="127000" h="917575">
                <a:moveTo>
                  <a:pt x="47582" y="76757"/>
                </a:moveTo>
                <a:lnTo>
                  <a:pt x="28448" y="76757"/>
                </a:lnTo>
                <a:lnTo>
                  <a:pt x="107676" y="917454"/>
                </a:lnTo>
                <a:lnTo>
                  <a:pt x="126643" y="915666"/>
                </a:lnTo>
                <a:lnTo>
                  <a:pt x="47582" y="76757"/>
                </a:lnTo>
                <a:close/>
              </a:path>
              <a:path w="127000" h="917575">
                <a:moveTo>
                  <a:pt x="30782" y="0"/>
                </a:moveTo>
                <a:lnTo>
                  <a:pt x="0" y="79438"/>
                </a:lnTo>
                <a:lnTo>
                  <a:pt x="28448" y="76757"/>
                </a:lnTo>
                <a:lnTo>
                  <a:pt x="47582" y="76757"/>
                </a:lnTo>
                <a:lnTo>
                  <a:pt x="47414" y="74969"/>
                </a:lnTo>
                <a:lnTo>
                  <a:pt x="75863" y="72288"/>
                </a:lnTo>
                <a:lnTo>
                  <a:pt x="3078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4801" y="1603391"/>
            <a:ext cx="389890" cy="872490"/>
          </a:xfrm>
          <a:custGeom>
            <a:avLst/>
            <a:gdLst/>
            <a:ahLst/>
            <a:cxnLst/>
            <a:rect l="l" t="t" r="r" b="b"/>
            <a:pathLst>
              <a:path w="389890" h="872489">
                <a:moveTo>
                  <a:pt x="46981" y="73710"/>
                </a:moveTo>
                <a:lnTo>
                  <a:pt x="26222" y="73710"/>
                </a:lnTo>
                <a:lnTo>
                  <a:pt x="371848" y="871957"/>
                </a:lnTo>
                <a:lnTo>
                  <a:pt x="389329" y="864388"/>
                </a:lnTo>
                <a:lnTo>
                  <a:pt x="46981" y="73710"/>
                </a:lnTo>
                <a:close/>
              </a:path>
              <a:path w="389890" h="872489">
                <a:moveTo>
                  <a:pt x="4686" y="0"/>
                </a:moveTo>
                <a:lnTo>
                  <a:pt x="0" y="85064"/>
                </a:lnTo>
                <a:lnTo>
                  <a:pt x="26222" y="73710"/>
                </a:lnTo>
                <a:lnTo>
                  <a:pt x="46981" y="73710"/>
                </a:lnTo>
                <a:lnTo>
                  <a:pt x="43704" y="66141"/>
                </a:lnTo>
                <a:lnTo>
                  <a:pt x="69927" y="54787"/>
                </a:lnTo>
                <a:lnTo>
                  <a:pt x="46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63237" y="1603391"/>
            <a:ext cx="657225" cy="874394"/>
          </a:xfrm>
          <a:custGeom>
            <a:avLst/>
            <a:gdLst/>
            <a:ahLst/>
            <a:cxnLst/>
            <a:rect l="l" t="t" r="r" b="b"/>
            <a:pathLst>
              <a:path w="657225" h="874394">
                <a:moveTo>
                  <a:pt x="61807" y="66721"/>
                </a:moveTo>
                <a:lnTo>
                  <a:pt x="38016" y="66721"/>
                </a:lnTo>
                <a:lnTo>
                  <a:pt x="641803" y="873879"/>
                </a:lnTo>
                <a:lnTo>
                  <a:pt x="657058" y="862468"/>
                </a:lnTo>
                <a:lnTo>
                  <a:pt x="61807" y="66721"/>
                </a:lnTo>
                <a:close/>
              </a:path>
              <a:path w="657225" h="874394">
                <a:moveTo>
                  <a:pt x="0" y="0"/>
                </a:moveTo>
                <a:lnTo>
                  <a:pt x="15134" y="83839"/>
                </a:lnTo>
                <a:lnTo>
                  <a:pt x="38016" y="66721"/>
                </a:lnTo>
                <a:lnTo>
                  <a:pt x="61807" y="66721"/>
                </a:lnTo>
                <a:lnTo>
                  <a:pt x="53271" y="55311"/>
                </a:lnTo>
                <a:lnTo>
                  <a:pt x="76151" y="3819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1346" y="5738700"/>
            <a:ext cx="3869054" cy="114300"/>
          </a:xfrm>
          <a:custGeom>
            <a:avLst/>
            <a:gdLst/>
            <a:ahLst/>
            <a:cxnLst/>
            <a:rect l="l" t="t" r="r" b="b"/>
            <a:pathLst>
              <a:path w="3869054" h="114300">
                <a:moveTo>
                  <a:pt x="0" y="38098"/>
                </a:moveTo>
                <a:lnTo>
                  <a:pt x="0" y="76198"/>
                </a:lnTo>
                <a:lnTo>
                  <a:pt x="3754291" y="76199"/>
                </a:lnTo>
                <a:lnTo>
                  <a:pt x="3754291" y="114299"/>
                </a:lnTo>
                <a:lnTo>
                  <a:pt x="3868591" y="57149"/>
                </a:lnTo>
                <a:lnTo>
                  <a:pt x="3830491" y="38099"/>
                </a:lnTo>
                <a:lnTo>
                  <a:pt x="0" y="38098"/>
                </a:lnTo>
                <a:close/>
              </a:path>
              <a:path w="3869054" h="114300">
                <a:moveTo>
                  <a:pt x="3754291" y="0"/>
                </a:moveTo>
                <a:lnTo>
                  <a:pt x="3754291" y="38099"/>
                </a:lnTo>
                <a:lnTo>
                  <a:pt x="3830491" y="38099"/>
                </a:lnTo>
                <a:lnTo>
                  <a:pt x="375429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2072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2072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2072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2072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2919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1800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1800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1800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1800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26469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913853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19" y="47625"/>
                </a:lnTo>
                <a:lnTo>
                  <a:pt x="228119" y="76200"/>
                </a:lnTo>
                <a:lnTo>
                  <a:pt x="304319" y="38100"/>
                </a:lnTo>
                <a:lnTo>
                  <a:pt x="285270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19" y="28575"/>
                </a:lnTo>
                <a:lnTo>
                  <a:pt x="285270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153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15322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153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15322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23782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11001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12601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412601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12601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12601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21062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08282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988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0988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0988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0988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18341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05559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0716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60716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0716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0716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1562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02840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19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00118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20733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620733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18012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18012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8153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815327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12605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412605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00988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00988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60716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60716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2921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26496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923810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21089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836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715648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49076" y="4016369"/>
            <a:ext cx="271780" cy="76200"/>
          </a:xfrm>
          <a:custGeom>
            <a:avLst/>
            <a:gdLst/>
            <a:ahLst/>
            <a:cxnLst/>
            <a:rect l="l" t="t" r="r" b="b"/>
            <a:pathLst>
              <a:path w="271779" h="76200">
                <a:moveTo>
                  <a:pt x="0" y="28573"/>
                </a:moveTo>
                <a:lnTo>
                  <a:pt x="0" y="47623"/>
                </a:lnTo>
                <a:lnTo>
                  <a:pt x="195329" y="47625"/>
                </a:lnTo>
                <a:lnTo>
                  <a:pt x="195328" y="76200"/>
                </a:lnTo>
                <a:lnTo>
                  <a:pt x="271529" y="38100"/>
                </a:lnTo>
                <a:lnTo>
                  <a:pt x="252479" y="28575"/>
                </a:lnTo>
                <a:lnTo>
                  <a:pt x="0" y="28573"/>
                </a:lnTo>
                <a:close/>
              </a:path>
              <a:path w="271779" h="76200">
                <a:moveTo>
                  <a:pt x="195329" y="0"/>
                </a:moveTo>
                <a:lnTo>
                  <a:pt x="195329" y="28575"/>
                </a:lnTo>
                <a:lnTo>
                  <a:pt x="252479" y="28575"/>
                </a:lnTo>
                <a:lnTo>
                  <a:pt x="19532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484632" y="5738700"/>
            <a:ext cx="3423285" cy="114300"/>
          </a:xfrm>
          <a:custGeom>
            <a:avLst/>
            <a:gdLst/>
            <a:ahLst/>
            <a:cxnLst/>
            <a:rect l="l" t="t" r="r" b="b"/>
            <a:pathLst>
              <a:path w="3423284" h="114300">
                <a:moveTo>
                  <a:pt x="0" y="38098"/>
                </a:moveTo>
                <a:lnTo>
                  <a:pt x="0" y="76198"/>
                </a:lnTo>
                <a:lnTo>
                  <a:pt x="3308407" y="76199"/>
                </a:lnTo>
                <a:lnTo>
                  <a:pt x="3308407" y="114299"/>
                </a:lnTo>
                <a:lnTo>
                  <a:pt x="3422707" y="57149"/>
                </a:lnTo>
                <a:lnTo>
                  <a:pt x="3384607" y="38099"/>
                </a:lnTo>
                <a:lnTo>
                  <a:pt x="0" y="38098"/>
                </a:lnTo>
                <a:close/>
              </a:path>
              <a:path w="3423284" h="114300">
                <a:moveTo>
                  <a:pt x="3308407" y="0"/>
                </a:moveTo>
                <a:lnTo>
                  <a:pt x="3308407" y="38099"/>
                </a:lnTo>
                <a:lnTo>
                  <a:pt x="3384607" y="38099"/>
                </a:lnTo>
                <a:lnTo>
                  <a:pt x="330840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20444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20444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0444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20444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31290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900118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0444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20444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31292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80171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80171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80171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80171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10172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497389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39899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398990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39899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398990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507452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094669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99626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99626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99626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99626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10473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098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09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691947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9354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59354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59354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59354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702010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6" y="320316"/>
                </a:lnTo>
                <a:lnTo>
                  <a:pt x="47626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289228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19082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190828" y="4795598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19082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0"/>
                </a:lnTo>
                <a:lnTo>
                  <a:pt x="0" y="84178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190828" y="3633579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299289" y="4475281"/>
            <a:ext cx="76200" cy="320675"/>
          </a:xfrm>
          <a:custGeom>
            <a:avLst/>
            <a:gdLst/>
            <a:ahLst/>
            <a:cxnLst/>
            <a:rect l="l" t="t" r="r" b="b"/>
            <a:pathLst>
              <a:path w="76200" h="320675">
                <a:moveTo>
                  <a:pt x="47625" y="76199"/>
                </a:moveTo>
                <a:lnTo>
                  <a:pt x="28575" y="76199"/>
                </a:lnTo>
                <a:lnTo>
                  <a:pt x="28575" y="320316"/>
                </a:lnTo>
                <a:lnTo>
                  <a:pt x="47625" y="320316"/>
                </a:lnTo>
                <a:lnTo>
                  <a:pt x="47625" y="76199"/>
                </a:lnTo>
                <a:close/>
              </a:path>
              <a:path w="76200" h="320675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886507" y="4016369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0" y="28573"/>
                </a:moveTo>
                <a:lnTo>
                  <a:pt x="0" y="47623"/>
                </a:lnTo>
                <a:lnTo>
                  <a:pt x="228121" y="47625"/>
                </a:lnTo>
                <a:lnTo>
                  <a:pt x="228121" y="76200"/>
                </a:lnTo>
                <a:lnTo>
                  <a:pt x="304321" y="38100"/>
                </a:lnTo>
                <a:lnTo>
                  <a:pt x="285271" y="28575"/>
                </a:lnTo>
                <a:lnTo>
                  <a:pt x="0" y="28573"/>
                </a:lnTo>
                <a:close/>
              </a:path>
              <a:path w="304800" h="76200">
                <a:moveTo>
                  <a:pt x="228121" y="0"/>
                </a:moveTo>
                <a:lnTo>
                  <a:pt x="228121" y="28575"/>
                </a:lnTo>
                <a:lnTo>
                  <a:pt x="285271" y="28575"/>
                </a:lnTo>
                <a:lnTo>
                  <a:pt x="22812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80171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880171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39899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398996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99627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99627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59355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59355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119083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3" y="0"/>
                </a:lnTo>
                <a:lnTo>
                  <a:pt x="293123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190834" y="2471564"/>
            <a:ext cx="293370" cy="842010"/>
          </a:xfrm>
          <a:custGeom>
            <a:avLst/>
            <a:gdLst/>
            <a:ahLst/>
            <a:cxnLst/>
            <a:rect l="l" t="t" r="r" b="b"/>
            <a:pathLst>
              <a:path w="293370" h="842010">
                <a:moveTo>
                  <a:pt x="0" y="0"/>
                </a:moveTo>
                <a:lnTo>
                  <a:pt x="293124" y="0"/>
                </a:lnTo>
                <a:lnTo>
                  <a:pt x="293124" y="841781"/>
                </a:lnTo>
                <a:lnTo>
                  <a:pt x="0" y="8417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91019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507476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104756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5" y="320715"/>
                </a:lnTo>
                <a:lnTo>
                  <a:pt x="47625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702037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1299315" y="3312857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47625" y="76200"/>
                </a:moveTo>
                <a:lnTo>
                  <a:pt x="28575" y="76200"/>
                </a:lnTo>
                <a:lnTo>
                  <a:pt x="28576" y="320715"/>
                </a:lnTo>
                <a:lnTo>
                  <a:pt x="47626" y="320715"/>
                </a:lnTo>
                <a:lnTo>
                  <a:pt x="47625" y="76200"/>
                </a:lnTo>
                <a:close/>
              </a:path>
              <a:path w="76200" h="3213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74641" y="5974204"/>
            <a:ext cx="3836670" cy="114300"/>
          </a:xfrm>
          <a:custGeom>
            <a:avLst/>
            <a:gdLst/>
            <a:ahLst/>
            <a:cxnLst/>
            <a:rect l="l" t="t" r="r" b="b"/>
            <a:pathLst>
              <a:path w="383667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3836200" y="76200"/>
                </a:lnTo>
                <a:lnTo>
                  <a:pt x="3836200" y="38101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836670" h="114300">
                <a:moveTo>
                  <a:pt x="3836200" y="76200"/>
                </a:moveTo>
                <a:lnTo>
                  <a:pt x="114300" y="76200"/>
                </a:lnTo>
                <a:lnTo>
                  <a:pt x="3836200" y="762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039706" y="5738700"/>
            <a:ext cx="3617595" cy="114300"/>
          </a:xfrm>
          <a:custGeom>
            <a:avLst/>
            <a:gdLst/>
            <a:ahLst/>
            <a:cxnLst/>
            <a:rect l="l" t="t" r="r" b="b"/>
            <a:pathLst>
              <a:path w="3617595" h="114300">
                <a:moveTo>
                  <a:pt x="0" y="38098"/>
                </a:moveTo>
                <a:lnTo>
                  <a:pt x="0" y="76198"/>
                </a:lnTo>
                <a:lnTo>
                  <a:pt x="3502757" y="76199"/>
                </a:lnTo>
                <a:lnTo>
                  <a:pt x="3502757" y="114299"/>
                </a:lnTo>
                <a:lnTo>
                  <a:pt x="3617057" y="57149"/>
                </a:lnTo>
                <a:lnTo>
                  <a:pt x="3578957" y="38099"/>
                </a:lnTo>
                <a:lnTo>
                  <a:pt x="0" y="38098"/>
                </a:lnTo>
                <a:close/>
              </a:path>
              <a:path w="3617595" h="114300">
                <a:moveTo>
                  <a:pt x="3502757" y="0"/>
                </a:moveTo>
                <a:lnTo>
                  <a:pt x="3502757" y="38099"/>
                </a:lnTo>
                <a:lnTo>
                  <a:pt x="3578957" y="38099"/>
                </a:lnTo>
                <a:lnTo>
                  <a:pt x="350275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046970" y="2267069"/>
            <a:ext cx="3512820" cy="3431540"/>
          </a:xfrm>
          <a:custGeom>
            <a:avLst/>
            <a:gdLst/>
            <a:ahLst/>
            <a:cxnLst/>
            <a:rect l="l" t="t" r="r" b="b"/>
            <a:pathLst>
              <a:path w="3512820" h="3431540">
                <a:moveTo>
                  <a:pt x="0" y="0"/>
                </a:moveTo>
                <a:lnTo>
                  <a:pt x="3512685" y="0"/>
                </a:lnTo>
                <a:lnTo>
                  <a:pt x="3512685" y="3431506"/>
                </a:lnTo>
                <a:lnTo>
                  <a:pt x="0" y="343150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7" name="object 1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63</a:t>
            </a:fld>
            <a:endParaRPr spc="-15" dirty="0"/>
          </a:p>
        </p:txBody>
      </p:sp>
      <p:sp>
        <p:nvSpPr>
          <p:cNvPr id="188" name="object 18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40" dirty="0"/>
              <a:t>m</a:t>
            </a:r>
            <a:r>
              <a:rPr spc="-10" dirty="0"/>
              <a:t>i</a:t>
            </a:r>
            <a:r>
              <a:rPr spc="-30" dirty="0"/>
              <a:t>n</a:t>
            </a:r>
            <a:r>
              <a:rPr dirty="0"/>
              <a:t>-</a:t>
            </a:r>
            <a:r>
              <a:rPr spc="-25" dirty="0"/>
              <a:t>ch</a:t>
            </a:r>
            <a:r>
              <a:rPr spc="-20" dirty="0"/>
              <a:t>a</a:t>
            </a:r>
            <a:r>
              <a:rPr spc="-155" dirty="0"/>
              <a:t>r</a:t>
            </a:r>
            <a:r>
              <a:rPr dirty="0"/>
              <a:t>-</a:t>
            </a:r>
            <a:r>
              <a:rPr spc="-25" dirty="0"/>
              <a:t>rnn.</a:t>
            </a:r>
            <a:r>
              <a:rPr spc="-45" dirty="0"/>
              <a:t>p</a:t>
            </a:r>
            <a:r>
              <a:rPr spc="-25" dirty="0"/>
              <a:t>y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30" dirty="0"/>
              <a:t>11</a:t>
            </a:r>
            <a:r>
              <a:rPr spc="-25" dirty="0"/>
              <a:t>2</a:t>
            </a:r>
            <a:r>
              <a:rPr spc="-10" dirty="0"/>
              <a:t> li</a:t>
            </a:r>
            <a:r>
              <a:rPr spc="-30" dirty="0"/>
              <a:t>ne</a:t>
            </a:r>
            <a:r>
              <a:rPr spc="-20" dirty="0"/>
              <a:t>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55" dirty="0"/>
              <a:t>P</a:t>
            </a:r>
            <a:r>
              <a:rPr spc="-10" dirty="0"/>
              <a:t>y</a:t>
            </a:r>
            <a:r>
              <a:rPr spc="-25" dirty="0"/>
              <a:t>th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2080301" y="1050474"/>
            <a:ext cx="3480813" cy="486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52616" y="5545359"/>
            <a:ext cx="388874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500" u="heavy" spc="-4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: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500" u="heavy" spc="-3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500" u="heavy" spc="1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ithub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2500" u="heavy" spc="-4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500" u="heavy" spc="-3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500" u="heavy" spc="-7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500" u="heavy" spc="-3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/d4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ee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566867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f8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291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f0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</a:rPr>
              <a:t>86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5308" y="1050474"/>
            <a:ext cx="3770149" cy="4376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64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9209" y="3778441"/>
            <a:ext cx="530860" cy="1157605"/>
          </a:xfrm>
          <a:prstGeom prst="rect">
            <a:avLst/>
          </a:prstGeom>
          <a:solidFill>
            <a:srgbClr val="F4CCCC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1510" y="2485246"/>
            <a:ext cx="1306195" cy="830580"/>
          </a:xfrm>
          <a:prstGeom prst="rect">
            <a:avLst/>
          </a:prstGeom>
          <a:solidFill>
            <a:srgbClr val="38761D"/>
          </a:solidFill>
        </p:spPr>
        <p:txBody>
          <a:bodyPr vert="horz" wrap="square" lIns="0" tIns="0" rIns="0" bIns="0" rtlCol="0">
            <a:spAutoFit/>
          </a:bodyPr>
          <a:lstStyle/>
          <a:p>
            <a:pPr marL="37338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9209" y="887328"/>
            <a:ext cx="530860" cy="1157605"/>
          </a:xfrm>
          <a:prstGeom prst="rect">
            <a:avLst/>
          </a:prstGeom>
          <a:solidFill>
            <a:srgbClr val="C9DAF8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6439" y="2044561"/>
            <a:ext cx="76200" cy="440690"/>
          </a:xfrm>
          <a:custGeom>
            <a:avLst/>
            <a:gdLst/>
            <a:ahLst/>
            <a:cxnLst/>
            <a:rect l="l" t="t" r="r" b="b"/>
            <a:pathLst>
              <a:path w="76200" h="440689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440684"/>
                </a:lnTo>
                <a:lnTo>
                  <a:pt x="47625" y="440684"/>
                </a:lnTo>
                <a:lnTo>
                  <a:pt x="47625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66439" y="3315763"/>
            <a:ext cx="76200" cy="462915"/>
          </a:xfrm>
          <a:custGeom>
            <a:avLst/>
            <a:gdLst/>
            <a:ahLst/>
            <a:cxnLst/>
            <a:rect l="l" t="t" r="r" b="b"/>
            <a:pathLst>
              <a:path w="76200" h="462914">
                <a:moveTo>
                  <a:pt x="47625" y="76200"/>
                </a:moveTo>
                <a:lnTo>
                  <a:pt x="28575" y="76200"/>
                </a:lnTo>
                <a:lnTo>
                  <a:pt x="28575" y="462678"/>
                </a:lnTo>
                <a:lnTo>
                  <a:pt x="47625" y="462678"/>
                </a:lnTo>
                <a:lnTo>
                  <a:pt x="47625" y="76200"/>
                </a:lnTo>
                <a:close/>
              </a:path>
              <a:path w="76200" h="46291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31073" y="2686312"/>
            <a:ext cx="699770" cy="404495"/>
          </a:xfrm>
          <a:custGeom>
            <a:avLst/>
            <a:gdLst/>
            <a:ahLst/>
            <a:cxnLst/>
            <a:rect l="l" t="t" r="r" b="b"/>
            <a:pathLst>
              <a:path w="699770" h="404494">
                <a:moveTo>
                  <a:pt x="67784" y="329097"/>
                </a:moveTo>
                <a:lnTo>
                  <a:pt x="0" y="380705"/>
                </a:lnTo>
                <a:lnTo>
                  <a:pt x="81956" y="403967"/>
                </a:lnTo>
                <a:lnTo>
                  <a:pt x="76658" y="375974"/>
                </a:lnTo>
                <a:lnTo>
                  <a:pt x="84882" y="374474"/>
                </a:lnTo>
                <a:lnTo>
                  <a:pt x="188712" y="357258"/>
                </a:lnTo>
                <a:lnTo>
                  <a:pt x="73115" y="357258"/>
                </a:lnTo>
                <a:lnTo>
                  <a:pt x="67784" y="329097"/>
                </a:lnTo>
                <a:close/>
              </a:path>
              <a:path w="699770" h="404494">
                <a:moveTo>
                  <a:pt x="32108" y="0"/>
                </a:moveTo>
                <a:lnTo>
                  <a:pt x="68718" y="30180"/>
                </a:lnTo>
                <a:lnTo>
                  <a:pt x="400141" y="113880"/>
                </a:lnTo>
                <a:lnTo>
                  <a:pt x="456087" y="129221"/>
                </a:lnTo>
                <a:lnTo>
                  <a:pt x="509173" y="144669"/>
                </a:lnTo>
                <a:lnTo>
                  <a:pt x="557911" y="160027"/>
                </a:lnTo>
                <a:lnTo>
                  <a:pt x="600701" y="175052"/>
                </a:lnTo>
                <a:lnTo>
                  <a:pt x="636131" y="189553"/>
                </a:lnTo>
                <a:lnTo>
                  <a:pt x="671653" y="209458"/>
                </a:lnTo>
                <a:lnTo>
                  <a:pt x="679726" y="219514"/>
                </a:lnTo>
                <a:lnTo>
                  <a:pt x="679138" y="221162"/>
                </a:lnTo>
                <a:lnTo>
                  <a:pt x="645942" y="241100"/>
                </a:lnTo>
                <a:lnTo>
                  <a:pt x="593215" y="258574"/>
                </a:lnTo>
                <a:lnTo>
                  <a:pt x="548303" y="270299"/>
                </a:lnTo>
                <a:lnTo>
                  <a:pt x="497429" y="281912"/>
                </a:lnTo>
                <a:lnTo>
                  <a:pt x="442273" y="293278"/>
                </a:lnTo>
                <a:lnTo>
                  <a:pt x="384277" y="304327"/>
                </a:lnTo>
                <a:lnTo>
                  <a:pt x="324951" y="314973"/>
                </a:lnTo>
                <a:lnTo>
                  <a:pt x="81720" y="355688"/>
                </a:lnTo>
                <a:lnTo>
                  <a:pt x="73115" y="357258"/>
                </a:lnTo>
                <a:lnTo>
                  <a:pt x="188712" y="357258"/>
                </a:lnTo>
                <a:lnTo>
                  <a:pt x="328316" y="333724"/>
                </a:lnTo>
                <a:lnTo>
                  <a:pt x="387842" y="323041"/>
                </a:lnTo>
                <a:lnTo>
                  <a:pt x="446119" y="311936"/>
                </a:lnTo>
                <a:lnTo>
                  <a:pt x="501670" y="300484"/>
                </a:lnTo>
                <a:lnTo>
                  <a:pt x="552949" y="288773"/>
                </a:lnTo>
                <a:lnTo>
                  <a:pt x="598647" y="276833"/>
                </a:lnTo>
                <a:lnTo>
                  <a:pt x="637334" y="264692"/>
                </a:lnTo>
                <a:lnTo>
                  <a:pt x="679747" y="245601"/>
                </a:lnTo>
                <a:lnTo>
                  <a:pt x="699169" y="221162"/>
                </a:lnTo>
                <a:lnTo>
                  <a:pt x="699129" y="219514"/>
                </a:lnTo>
                <a:lnTo>
                  <a:pt x="671758" y="186537"/>
                </a:lnTo>
                <a:lnTo>
                  <a:pt x="626384" y="164647"/>
                </a:lnTo>
                <a:lnTo>
                  <a:pt x="586240" y="149547"/>
                </a:lnTo>
                <a:lnTo>
                  <a:pt x="514496" y="126377"/>
                </a:lnTo>
                <a:lnTo>
                  <a:pt x="461124" y="110849"/>
                </a:lnTo>
                <a:lnTo>
                  <a:pt x="404975" y="95454"/>
                </a:lnTo>
                <a:lnTo>
                  <a:pt x="73672" y="11785"/>
                </a:lnTo>
                <a:lnTo>
                  <a:pt x="57534" y="7438"/>
                </a:lnTo>
                <a:lnTo>
                  <a:pt x="43699" y="3526"/>
                </a:lnTo>
                <a:lnTo>
                  <a:pt x="321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25871" y="2873436"/>
            <a:ext cx="763270" cy="76200"/>
          </a:xfrm>
          <a:custGeom>
            <a:avLst/>
            <a:gdLst/>
            <a:ahLst/>
            <a:cxnLst/>
            <a:rect l="l" t="t" r="r" b="b"/>
            <a:pathLst>
              <a:path w="763270" h="76200">
                <a:moveTo>
                  <a:pt x="0" y="28573"/>
                </a:moveTo>
                <a:lnTo>
                  <a:pt x="0" y="47623"/>
                </a:lnTo>
                <a:lnTo>
                  <a:pt x="686800" y="47625"/>
                </a:lnTo>
                <a:lnTo>
                  <a:pt x="686800" y="76200"/>
                </a:lnTo>
                <a:lnTo>
                  <a:pt x="763000" y="38100"/>
                </a:lnTo>
                <a:lnTo>
                  <a:pt x="743950" y="28575"/>
                </a:lnTo>
                <a:lnTo>
                  <a:pt x="0" y="28573"/>
                </a:lnTo>
                <a:close/>
              </a:path>
              <a:path w="763270" h="76200">
                <a:moveTo>
                  <a:pt x="686800" y="0"/>
                </a:moveTo>
                <a:lnTo>
                  <a:pt x="686800" y="28575"/>
                </a:lnTo>
                <a:lnTo>
                  <a:pt x="743950" y="28575"/>
                </a:lnTo>
                <a:lnTo>
                  <a:pt x="686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5806" y="276122"/>
            <a:ext cx="3735126" cy="1476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9667" y="1752169"/>
            <a:ext cx="2527411" cy="4048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50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968" y="180913"/>
            <a:ext cx="9432931" cy="85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981" rIns="0" bIns="0" rtlCol="0">
            <a:spAutoFit/>
          </a:bodyPr>
          <a:lstStyle/>
          <a:p>
            <a:pPr marL="270510">
              <a:lnSpc>
                <a:spcPct val="100000"/>
              </a:lnSpc>
            </a:pPr>
            <a:r>
              <a:rPr sz="2400" b="0" spc="-40" dirty="0">
                <a:latin typeface="Calibri"/>
                <a:cs typeface="Calibri"/>
              </a:rPr>
              <a:t>a</a:t>
            </a:r>
            <a:r>
              <a:rPr sz="2400" b="0" spc="-10" dirty="0">
                <a:latin typeface="Calibri"/>
                <a:cs typeface="Calibri"/>
              </a:rPr>
              <a:t>t </a:t>
            </a:r>
            <a:r>
              <a:rPr sz="2400" b="0" dirty="0">
                <a:latin typeface="Calibri"/>
                <a:cs typeface="Calibri"/>
              </a:rPr>
              <a:t>f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spc="-50" dirty="0">
                <a:latin typeface="Calibri"/>
                <a:cs typeface="Calibri"/>
              </a:rPr>
              <a:t>r</a:t>
            </a:r>
            <a:r>
              <a:rPr sz="2400" b="0" spc="-30" dirty="0">
                <a:latin typeface="Calibri"/>
                <a:cs typeface="Calibri"/>
              </a:rPr>
              <a:t>s</a:t>
            </a:r>
            <a:r>
              <a:rPr sz="2400" b="0" spc="-15" dirty="0">
                <a:latin typeface="Calibri"/>
                <a:cs typeface="Calibri"/>
              </a:rPr>
              <a:t>t</a:t>
            </a:r>
            <a:r>
              <a:rPr sz="2400" b="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66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968" y="180913"/>
            <a:ext cx="9432931" cy="85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9636" y="1410915"/>
            <a:ext cx="9421314" cy="1382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4009" y="1015530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76200" y="355287"/>
                </a:moveTo>
                <a:lnTo>
                  <a:pt x="0" y="355287"/>
                </a:lnTo>
                <a:lnTo>
                  <a:pt x="38100" y="431487"/>
                </a:lnTo>
                <a:lnTo>
                  <a:pt x="76200" y="355287"/>
                </a:lnTo>
                <a:close/>
              </a:path>
              <a:path w="76200" h="431800">
                <a:moveTo>
                  <a:pt x="42861" y="0"/>
                </a:moveTo>
                <a:lnTo>
                  <a:pt x="33336" y="0"/>
                </a:lnTo>
                <a:lnTo>
                  <a:pt x="33337" y="355287"/>
                </a:lnTo>
                <a:lnTo>
                  <a:pt x="42862" y="355287"/>
                </a:lnTo>
                <a:lnTo>
                  <a:pt x="4286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24751" y="1058061"/>
            <a:ext cx="1330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67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981" rIns="0" bIns="0" rtlCol="0">
            <a:spAutoFit/>
          </a:bodyPr>
          <a:lstStyle/>
          <a:p>
            <a:pPr marL="270510">
              <a:lnSpc>
                <a:spcPct val="100000"/>
              </a:lnSpc>
            </a:pPr>
            <a:r>
              <a:rPr sz="2400" b="0" spc="-40" dirty="0">
                <a:latin typeface="Calibri"/>
                <a:cs typeface="Calibri"/>
              </a:rPr>
              <a:t>a</a:t>
            </a:r>
            <a:r>
              <a:rPr sz="2400" b="0" spc="-10" dirty="0">
                <a:latin typeface="Calibri"/>
                <a:cs typeface="Calibri"/>
              </a:rPr>
              <a:t>t </a:t>
            </a:r>
            <a:r>
              <a:rPr sz="2400" b="0" dirty="0">
                <a:latin typeface="Calibri"/>
                <a:cs typeface="Calibri"/>
              </a:rPr>
              <a:t>f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spc="-50" dirty="0">
                <a:latin typeface="Calibri"/>
                <a:cs typeface="Calibri"/>
              </a:rPr>
              <a:t>r</a:t>
            </a:r>
            <a:r>
              <a:rPr sz="2400" b="0" spc="-30" dirty="0">
                <a:latin typeface="Calibri"/>
                <a:cs typeface="Calibri"/>
              </a:rPr>
              <a:t>s</a:t>
            </a:r>
            <a:r>
              <a:rPr sz="2400" b="0" spc="-15" dirty="0">
                <a:latin typeface="Calibri"/>
                <a:cs typeface="Calibri"/>
              </a:rPr>
              <a:t>t</a:t>
            </a:r>
            <a:r>
              <a:rPr sz="2400" b="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968" y="180913"/>
            <a:ext cx="9432931" cy="85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9636" y="1410915"/>
            <a:ext cx="9421314" cy="1382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4009" y="1015530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76200" y="355287"/>
                </a:moveTo>
                <a:lnTo>
                  <a:pt x="0" y="355287"/>
                </a:lnTo>
                <a:lnTo>
                  <a:pt x="38100" y="431487"/>
                </a:lnTo>
                <a:lnTo>
                  <a:pt x="76200" y="355287"/>
                </a:lnTo>
                <a:close/>
              </a:path>
              <a:path w="76200" h="431800">
                <a:moveTo>
                  <a:pt x="42861" y="0"/>
                </a:moveTo>
                <a:lnTo>
                  <a:pt x="33336" y="0"/>
                </a:lnTo>
                <a:lnTo>
                  <a:pt x="33337" y="355287"/>
                </a:lnTo>
                <a:lnTo>
                  <a:pt x="42862" y="355287"/>
                </a:lnTo>
                <a:lnTo>
                  <a:pt x="4286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4009" y="2825418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76200" y="355287"/>
                </a:moveTo>
                <a:lnTo>
                  <a:pt x="0" y="355287"/>
                </a:lnTo>
                <a:lnTo>
                  <a:pt x="38100" y="431487"/>
                </a:lnTo>
                <a:lnTo>
                  <a:pt x="76200" y="355287"/>
                </a:lnTo>
                <a:close/>
              </a:path>
              <a:path w="76200" h="431800">
                <a:moveTo>
                  <a:pt x="42861" y="0"/>
                </a:moveTo>
                <a:lnTo>
                  <a:pt x="33336" y="0"/>
                </a:lnTo>
                <a:lnTo>
                  <a:pt x="33337" y="355287"/>
                </a:lnTo>
                <a:lnTo>
                  <a:pt x="42862" y="355287"/>
                </a:lnTo>
                <a:lnTo>
                  <a:pt x="4286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24751" y="1058061"/>
            <a:ext cx="1330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9417" y="2942017"/>
            <a:ext cx="1330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7077" y="3334106"/>
            <a:ext cx="9386463" cy="1057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981" rIns="0" bIns="0" rtlCol="0">
            <a:spAutoFit/>
          </a:bodyPr>
          <a:lstStyle/>
          <a:p>
            <a:pPr marL="270510">
              <a:lnSpc>
                <a:spcPct val="100000"/>
              </a:lnSpc>
            </a:pPr>
            <a:r>
              <a:rPr sz="2400" b="0" spc="-40" dirty="0">
                <a:latin typeface="Calibri"/>
                <a:cs typeface="Calibri"/>
              </a:rPr>
              <a:t>a</a:t>
            </a:r>
            <a:r>
              <a:rPr sz="2400" b="0" spc="-10" dirty="0">
                <a:latin typeface="Calibri"/>
                <a:cs typeface="Calibri"/>
              </a:rPr>
              <a:t>t </a:t>
            </a:r>
            <a:r>
              <a:rPr sz="2400" b="0" dirty="0">
                <a:latin typeface="Calibri"/>
                <a:cs typeface="Calibri"/>
              </a:rPr>
              <a:t>f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spc="-50" dirty="0">
                <a:latin typeface="Calibri"/>
                <a:cs typeface="Calibri"/>
              </a:rPr>
              <a:t>r</a:t>
            </a:r>
            <a:r>
              <a:rPr sz="2400" b="0" spc="-30" dirty="0">
                <a:latin typeface="Calibri"/>
                <a:cs typeface="Calibri"/>
              </a:rPr>
              <a:t>s</a:t>
            </a:r>
            <a:r>
              <a:rPr sz="2400" b="0" spc="-15" dirty="0">
                <a:latin typeface="Calibri"/>
                <a:cs typeface="Calibri"/>
              </a:rPr>
              <a:t>t</a:t>
            </a:r>
            <a:r>
              <a:rPr sz="2400" b="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68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968" y="180913"/>
            <a:ext cx="9432931" cy="85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9636" y="1410915"/>
            <a:ext cx="9421314" cy="1382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4009" y="1015530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76200" y="355287"/>
                </a:moveTo>
                <a:lnTo>
                  <a:pt x="0" y="355287"/>
                </a:lnTo>
                <a:lnTo>
                  <a:pt x="38100" y="431487"/>
                </a:lnTo>
                <a:lnTo>
                  <a:pt x="76200" y="355287"/>
                </a:lnTo>
                <a:close/>
              </a:path>
              <a:path w="76200" h="431800">
                <a:moveTo>
                  <a:pt x="42861" y="0"/>
                </a:moveTo>
                <a:lnTo>
                  <a:pt x="33336" y="0"/>
                </a:lnTo>
                <a:lnTo>
                  <a:pt x="33337" y="355287"/>
                </a:lnTo>
                <a:lnTo>
                  <a:pt x="42862" y="355287"/>
                </a:lnTo>
                <a:lnTo>
                  <a:pt x="4286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4009" y="2825418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76200" y="355287"/>
                </a:moveTo>
                <a:lnTo>
                  <a:pt x="0" y="355287"/>
                </a:lnTo>
                <a:lnTo>
                  <a:pt x="38100" y="431487"/>
                </a:lnTo>
                <a:lnTo>
                  <a:pt x="76200" y="355287"/>
                </a:lnTo>
                <a:close/>
              </a:path>
              <a:path w="76200" h="431800">
                <a:moveTo>
                  <a:pt x="42861" y="0"/>
                </a:moveTo>
                <a:lnTo>
                  <a:pt x="33336" y="0"/>
                </a:lnTo>
                <a:lnTo>
                  <a:pt x="33337" y="355287"/>
                </a:lnTo>
                <a:lnTo>
                  <a:pt x="42862" y="355287"/>
                </a:lnTo>
                <a:lnTo>
                  <a:pt x="4286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24751" y="1058061"/>
            <a:ext cx="1330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9417" y="2942017"/>
            <a:ext cx="1330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7077" y="3334106"/>
            <a:ext cx="9386463" cy="1057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4278" y="4477884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76200" y="355287"/>
                </a:moveTo>
                <a:lnTo>
                  <a:pt x="0" y="355287"/>
                </a:lnTo>
                <a:lnTo>
                  <a:pt x="38100" y="431487"/>
                </a:lnTo>
                <a:lnTo>
                  <a:pt x="76200" y="355287"/>
                </a:lnTo>
                <a:close/>
              </a:path>
              <a:path w="76200" h="431800">
                <a:moveTo>
                  <a:pt x="42862" y="0"/>
                </a:moveTo>
                <a:lnTo>
                  <a:pt x="33337" y="0"/>
                </a:lnTo>
                <a:lnTo>
                  <a:pt x="33337" y="355287"/>
                </a:lnTo>
                <a:lnTo>
                  <a:pt x="42862" y="355287"/>
                </a:lnTo>
                <a:lnTo>
                  <a:pt x="42862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7569" y="4995872"/>
            <a:ext cx="9409697" cy="10803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77957" y="4571858"/>
            <a:ext cx="1330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69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981" rIns="0" bIns="0" rtlCol="0">
            <a:spAutoFit/>
          </a:bodyPr>
          <a:lstStyle/>
          <a:p>
            <a:pPr marL="270510">
              <a:lnSpc>
                <a:spcPct val="100000"/>
              </a:lnSpc>
            </a:pPr>
            <a:r>
              <a:rPr sz="2400" b="0" spc="-40" dirty="0">
                <a:latin typeface="Calibri"/>
                <a:cs typeface="Calibri"/>
              </a:rPr>
              <a:t>a</a:t>
            </a:r>
            <a:r>
              <a:rPr sz="2400" b="0" spc="-10" dirty="0">
                <a:latin typeface="Calibri"/>
                <a:cs typeface="Calibri"/>
              </a:rPr>
              <a:t>t </a:t>
            </a:r>
            <a:r>
              <a:rPr sz="2400" b="0" dirty="0">
                <a:latin typeface="Calibri"/>
                <a:cs typeface="Calibri"/>
              </a:rPr>
              <a:t>f</a:t>
            </a:r>
            <a:r>
              <a:rPr sz="2400" b="0" spc="-5" dirty="0">
                <a:latin typeface="Calibri"/>
                <a:cs typeface="Calibri"/>
              </a:rPr>
              <a:t>i</a:t>
            </a:r>
            <a:r>
              <a:rPr sz="2400" b="0" spc="-50" dirty="0">
                <a:latin typeface="Calibri"/>
                <a:cs typeface="Calibri"/>
              </a:rPr>
              <a:t>r</a:t>
            </a:r>
            <a:r>
              <a:rPr sz="2400" b="0" spc="-30" dirty="0">
                <a:latin typeface="Calibri"/>
                <a:cs typeface="Calibri"/>
              </a:rPr>
              <a:t>s</a:t>
            </a:r>
            <a:r>
              <a:rPr sz="2400" b="0" spc="-15" dirty="0">
                <a:latin typeface="Calibri"/>
                <a:cs typeface="Calibri"/>
              </a:rPr>
              <a:t>t</a:t>
            </a:r>
            <a:r>
              <a:rPr sz="2400" b="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245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764" y="156353"/>
            <a:ext cx="5576709" cy="6092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0" y="156353"/>
            <a:ext cx="5771151" cy="4790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70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279" rIns="0" bIns="0" rtlCol="0">
            <a:spAutoFit/>
          </a:bodyPr>
          <a:lstStyle/>
          <a:p>
            <a:pPr marL="266700">
              <a:lnSpc>
                <a:spcPct val="100000"/>
              </a:lnSpc>
            </a:pPr>
            <a:r>
              <a:rPr sz="3600" spc="-25" dirty="0"/>
              <a:t>T</a:t>
            </a:r>
            <a:r>
              <a:rPr sz="3600" spc="-20" dirty="0"/>
              <a:t>h</a:t>
            </a:r>
            <a:r>
              <a:rPr sz="3600" dirty="0"/>
              <a:t>e</a:t>
            </a:r>
            <a:r>
              <a:rPr sz="3600" spc="-10" dirty="0"/>
              <a:t> </a:t>
            </a:r>
            <a:r>
              <a:rPr sz="3600" spc="-25" dirty="0"/>
              <a:t>S</a:t>
            </a:r>
            <a:r>
              <a:rPr sz="3600" spc="-65" dirty="0"/>
              <a:t>t</a:t>
            </a:r>
            <a:r>
              <a:rPr sz="3600" spc="-15" dirty="0"/>
              <a:t>a</a:t>
            </a:r>
            <a:r>
              <a:rPr sz="3600" spc="-10" dirty="0"/>
              <a:t>c</a:t>
            </a:r>
            <a:r>
              <a:rPr sz="3600" spc="-55" dirty="0"/>
              <a:t>k</a:t>
            </a:r>
            <a:r>
              <a:rPr sz="3600" spc="-15" dirty="0"/>
              <a:t>s</a:t>
            </a:r>
            <a:r>
              <a:rPr sz="3600" spc="-10" dirty="0"/>
              <a:t> </a:t>
            </a:r>
            <a:r>
              <a:rPr sz="3600" spc="-60" dirty="0"/>
              <a:t>P</a:t>
            </a:r>
            <a:r>
              <a:rPr sz="3600" spc="-90" dirty="0"/>
              <a:t>r</a:t>
            </a:r>
            <a:r>
              <a:rPr sz="3600" spc="-5" dirty="0"/>
              <a:t>oje</a:t>
            </a:r>
            <a:r>
              <a:rPr sz="3600" spc="-10" dirty="0"/>
              <a:t>c</a:t>
            </a:r>
            <a:r>
              <a:rPr sz="3600" spc="-15" dirty="0"/>
              <a:t>t:</a:t>
            </a:r>
            <a:r>
              <a:rPr sz="3600" dirty="0"/>
              <a:t> </a:t>
            </a:r>
            <a:r>
              <a:rPr sz="3600" spc="-10" dirty="0"/>
              <a:t>O</a:t>
            </a:r>
            <a:r>
              <a:rPr sz="3600" spc="-20" dirty="0"/>
              <a:t>p</a:t>
            </a:r>
            <a:r>
              <a:rPr sz="3600" spc="-10" dirty="0"/>
              <a:t>e</a:t>
            </a:r>
            <a:r>
              <a:rPr sz="3600" spc="-5" dirty="0"/>
              <a:t>n-So</a:t>
            </a:r>
            <a:r>
              <a:rPr sz="3600" spc="-20" dirty="0"/>
              <a:t>u</a:t>
            </a:r>
            <a:r>
              <a:rPr sz="3600" spc="-75" dirty="0"/>
              <a:t>r</a:t>
            </a:r>
            <a:r>
              <a:rPr sz="3600" spc="-10" dirty="0"/>
              <a:t>c</a:t>
            </a:r>
            <a:r>
              <a:rPr sz="3600" dirty="0"/>
              <a:t>e</a:t>
            </a:r>
            <a:r>
              <a:rPr sz="3600" spc="-5" dirty="0"/>
              <a:t> Al</a:t>
            </a:r>
            <a:r>
              <a:rPr sz="3600" spc="-50" dirty="0"/>
              <a:t>g</a:t>
            </a:r>
            <a:r>
              <a:rPr sz="3600" spc="-5" dirty="0"/>
              <a:t>e</a:t>
            </a:r>
            <a:r>
              <a:rPr sz="3600" spc="-20" dirty="0"/>
              <a:t>b</a:t>
            </a:r>
            <a:r>
              <a:rPr sz="3600" spc="-90" dirty="0"/>
              <a:t>r</a:t>
            </a:r>
            <a:r>
              <a:rPr sz="3600" spc="-10" dirty="0"/>
              <a:t>ai</a:t>
            </a:r>
            <a:r>
              <a:rPr sz="3600" dirty="0"/>
              <a:t>c</a:t>
            </a:r>
            <a:r>
              <a:rPr sz="3600" spc="-5" dirty="0"/>
              <a:t> </a:t>
            </a:r>
            <a:r>
              <a:rPr sz="3600" dirty="0"/>
              <a:t>G</a:t>
            </a:r>
            <a:r>
              <a:rPr sz="3600" spc="-5" dirty="0"/>
              <a:t>eo</a:t>
            </a:r>
            <a:r>
              <a:rPr sz="3600" dirty="0"/>
              <a:t>m</a:t>
            </a:r>
            <a:r>
              <a:rPr sz="3600" spc="-20" dirty="0"/>
              <a:t>e</a:t>
            </a:r>
            <a:r>
              <a:rPr sz="3600" spc="-15" dirty="0"/>
              <a:t>t</a:t>
            </a:r>
            <a:r>
              <a:rPr sz="3600" spc="-5" dirty="0"/>
              <a:t>r</a:t>
            </a:r>
            <a:r>
              <a:rPr sz="3600" spc="-20" dirty="0"/>
              <a:t>y</a:t>
            </a:r>
            <a:r>
              <a:rPr sz="3600" spc="-5" dirty="0"/>
              <a:t> </a:t>
            </a:r>
            <a:r>
              <a:rPr sz="3600" spc="-330" dirty="0"/>
              <a:t>T</a:t>
            </a:r>
            <a:r>
              <a:rPr sz="3600" spc="-55" dirty="0"/>
              <a:t>e</a:t>
            </a:r>
            <a:r>
              <a:rPr sz="3600" spc="20" dirty="0"/>
              <a:t>x</a:t>
            </a:r>
            <a:r>
              <a:rPr sz="3600" spc="-20" dirty="0"/>
              <a:t>tb</a:t>
            </a:r>
            <a:r>
              <a:rPr sz="3600" spc="-5" dirty="0"/>
              <a:t>oo</a:t>
            </a:r>
            <a:r>
              <a:rPr sz="3600" spc="-20" dirty="0"/>
              <a:t>k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325336" y="1177052"/>
            <a:ext cx="9914985" cy="4031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0574" y="1172290"/>
            <a:ext cx="9925050" cy="4041140"/>
          </a:xfrm>
          <a:custGeom>
            <a:avLst/>
            <a:gdLst/>
            <a:ahLst/>
            <a:cxnLst/>
            <a:rect l="l" t="t" r="r" b="b"/>
            <a:pathLst>
              <a:path w="9925050" h="4041140">
                <a:moveTo>
                  <a:pt x="0" y="0"/>
                </a:moveTo>
                <a:lnTo>
                  <a:pt x="9924510" y="0"/>
                </a:lnTo>
                <a:lnTo>
                  <a:pt x="9924510" y="4040908"/>
                </a:lnTo>
                <a:lnTo>
                  <a:pt x="0" y="40409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27680" y="5610809"/>
            <a:ext cx="20796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05743" y="5325629"/>
            <a:ext cx="1389380" cy="508634"/>
          </a:xfrm>
          <a:custGeom>
            <a:avLst/>
            <a:gdLst/>
            <a:ahLst/>
            <a:cxnLst/>
            <a:rect l="l" t="t" r="r" b="b"/>
            <a:pathLst>
              <a:path w="1389379" h="508635">
                <a:moveTo>
                  <a:pt x="1304282" y="0"/>
                </a:moveTo>
                <a:lnTo>
                  <a:pt x="1315448" y="31410"/>
                </a:lnTo>
                <a:lnTo>
                  <a:pt x="0" y="499039"/>
                </a:lnTo>
                <a:lnTo>
                  <a:pt x="3190" y="508013"/>
                </a:lnTo>
                <a:lnTo>
                  <a:pt x="1318638" y="40385"/>
                </a:lnTo>
                <a:lnTo>
                  <a:pt x="1359997" y="40385"/>
                </a:lnTo>
                <a:lnTo>
                  <a:pt x="1388841" y="10375"/>
                </a:lnTo>
                <a:lnTo>
                  <a:pt x="1304282" y="0"/>
                </a:lnTo>
                <a:close/>
              </a:path>
              <a:path w="1389379" h="508635">
                <a:moveTo>
                  <a:pt x="1359997" y="40385"/>
                </a:moveTo>
                <a:lnTo>
                  <a:pt x="1318638" y="40385"/>
                </a:lnTo>
                <a:lnTo>
                  <a:pt x="1329805" y="71798"/>
                </a:lnTo>
                <a:lnTo>
                  <a:pt x="1359997" y="4038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97185" y="5955913"/>
            <a:ext cx="3564254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http://s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ta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k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.mat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h.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olu</a:t>
            </a:r>
            <a:r>
              <a:rPr sz="900" u="sng" spc="2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bia.edu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/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900" spc="5" dirty="0">
                <a:latin typeface="Calibri"/>
                <a:cs typeface="Calibri"/>
              </a:rPr>
              <a:t>Th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s</a:t>
            </a:r>
            <a:r>
              <a:rPr sz="900" spc="10" dirty="0">
                <a:latin typeface="Calibri"/>
                <a:cs typeface="Calibri"/>
              </a:rPr>
              <a:t>ta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ks</a:t>
            </a:r>
            <a:r>
              <a:rPr sz="900" spc="5" dirty="0">
                <a:latin typeface="Calibri"/>
                <a:cs typeface="Calibri"/>
              </a:rPr>
              <a:t> proje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 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li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ense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under th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GN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Fre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900" u="sng" spc="2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ent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900" u="sng" dirty="0">
                <a:solidFill>
                  <a:srgbClr val="0563C1"/>
                </a:solidFill>
                <a:latin typeface="Calibri"/>
                <a:cs typeface="Calibri"/>
              </a:rPr>
              <a:t>tio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ens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71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844" y="144828"/>
            <a:ext cx="10952310" cy="615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72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856" y="152561"/>
            <a:ext cx="10920285" cy="6174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73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725" y="150953"/>
            <a:ext cx="10158547" cy="6089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74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10" y="172934"/>
            <a:ext cx="6907938" cy="6116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32649" y="731699"/>
            <a:ext cx="220789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000" spc="-30" dirty="0">
                <a:latin typeface="Calibri"/>
                <a:cs typeface="Calibri"/>
              </a:rPr>
              <a:t>Gene</a:t>
            </a:r>
            <a:r>
              <a:rPr sz="4000" spc="-90" dirty="0">
                <a:latin typeface="Calibri"/>
                <a:cs typeface="Calibri"/>
              </a:rPr>
              <a:t>r</a:t>
            </a:r>
            <a:r>
              <a:rPr sz="4000" spc="-40" dirty="0">
                <a:latin typeface="Calibri"/>
                <a:cs typeface="Calibri"/>
              </a:rPr>
              <a:t>a</a:t>
            </a:r>
            <a:r>
              <a:rPr sz="4000" spc="-60" dirty="0">
                <a:latin typeface="Calibri"/>
                <a:cs typeface="Calibri"/>
              </a:rPr>
              <a:t>t</a:t>
            </a:r>
            <a:r>
              <a:rPr sz="4000" spc="-25" dirty="0">
                <a:latin typeface="Calibri"/>
                <a:cs typeface="Calibri"/>
              </a:rPr>
              <a:t>e</a:t>
            </a:r>
            <a:r>
              <a:rPr sz="4000" dirty="0">
                <a:latin typeface="Calibri"/>
                <a:cs typeface="Calibri"/>
              </a:rPr>
              <a:t>d C </a:t>
            </a: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30" dirty="0">
                <a:latin typeface="Calibri"/>
                <a:cs typeface="Calibri"/>
              </a:rPr>
              <a:t>de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8911" y="0"/>
            <a:ext cx="7617703" cy="627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76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0909" y="135924"/>
            <a:ext cx="8490179" cy="6153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77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110" dirty="0"/>
              <a:t>f</a:t>
            </a:r>
            <a:r>
              <a:rPr dirty="0"/>
              <a:t>o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25" dirty="0"/>
              <a:t>rp</a:t>
            </a:r>
            <a:r>
              <a:rPr spc="-80" dirty="0"/>
              <a:t>r</a:t>
            </a:r>
            <a:r>
              <a:rPr spc="-20" dirty="0"/>
              <a:t>e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H</a:t>
            </a:r>
            <a:r>
              <a:rPr spc="-10" dirty="0"/>
              <a:t>i</a:t>
            </a:r>
            <a:r>
              <a:rPr spc="-30" dirty="0"/>
              <a:t>dd</a:t>
            </a:r>
            <a:r>
              <a:rPr spc="-5" dirty="0"/>
              <a:t>e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0"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467480" y="1857361"/>
            <a:ext cx="11021240" cy="317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68" y="5892236"/>
            <a:ext cx="753808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78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110" dirty="0"/>
              <a:t>f</a:t>
            </a:r>
            <a:r>
              <a:rPr dirty="0"/>
              <a:t>o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25" dirty="0"/>
              <a:t>rp</a:t>
            </a:r>
            <a:r>
              <a:rPr spc="-80" dirty="0"/>
              <a:t>r</a:t>
            </a:r>
            <a:r>
              <a:rPr spc="-20" dirty="0"/>
              <a:t>e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H</a:t>
            </a:r>
            <a:r>
              <a:rPr spc="-10" dirty="0"/>
              <a:t>i</a:t>
            </a:r>
            <a:r>
              <a:rPr spc="-30" dirty="0"/>
              <a:t>dd</a:t>
            </a:r>
            <a:r>
              <a:rPr spc="-5" dirty="0"/>
              <a:t>e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0"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126384" y="2355714"/>
            <a:ext cx="11936055" cy="2146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68" y="5892236"/>
            <a:ext cx="75380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yr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t </a:t>
            </a:r>
            <a:r>
              <a:rPr sz="1400" spc="-3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1400" spc="-10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Jo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hns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; 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ith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issi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79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874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110" dirty="0"/>
              <a:t>f</a:t>
            </a:r>
            <a:r>
              <a:rPr dirty="0"/>
              <a:t>o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25" dirty="0"/>
              <a:t>rp</a:t>
            </a:r>
            <a:r>
              <a:rPr spc="-80" dirty="0"/>
              <a:t>r</a:t>
            </a:r>
            <a:r>
              <a:rPr spc="-20" dirty="0"/>
              <a:t>e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H</a:t>
            </a:r>
            <a:r>
              <a:rPr spc="-10" dirty="0"/>
              <a:t>i</a:t>
            </a:r>
            <a:r>
              <a:rPr spc="-30" dirty="0"/>
              <a:t>dd</a:t>
            </a:r>
            <a:r>
              <a:rPr spc="-5" dirty="0"/>
              <a:t>e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0"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141113" y="2413463"/>
            <a:ext cx="11906599" cy="1673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72634" y="4813060"/>
            <a:ext cx="33191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qu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d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5892236"/>
            <a:ext cx="75380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yr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t </a:t>
            </a:r>
            <a:r>
              <a:rPr sz="1400" spc="-3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1400" spc="-10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Jo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hns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; 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ith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issi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80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a</a:t>
            </a:r>
            <a:r>
              <a:rPr spc="-80" dirty="0"/>
              <a:t>r</a:t>
            </a:r>
            <a:r>
              <a:rPr spc="-25" dirty="0"/>
              <a:t>ch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110" dirty="0"/>
              <a:t>f</a:t>
            </a:r>
            <a:r>
              <a:rPr dirty="0"/>
              <a:t>o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25" dirty="0"/>
              <a:t>rp</a:t>
            </a:r>
            <a:r>
              <a:rPr spc="-80" dirty="0"/>
              <a:t>r</a:t>
            </a:r>
            <a:r>
              <a:rPr spc="-20" dirty="0"/>
              <a:t>e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H</a:t>
            </a:r>
            <a:r>
              <a:rPr spc="-10" dirty="0"/>
              <a:t>i</a:t>
            </a:r>
            <a:r>
              <a:rPr spc="-30" dirty="0"/>
              <a:t>dd</a:t>
            </a:r>
            <a:r>
              <a:rPr spc="-5" dirty="0"/>
              <a:t>e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0"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783988"/>
            <a:ext cx="12084173" cy="2852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72635" y="5016206"/>
            <a:ext cx="38227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g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ack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5892236"/>
            <a:ext cx="75380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yr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t </a:t>
            </a:r>
            <a:r>
              <a:rPr sz="1400" spc="-3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1400" spc="-10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Jo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hns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; 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ith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issi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81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880" y="1712047"/>
            <a:ext cx="11862941" cy="3297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0189" y="5038468"/>
            <a:ext cx="26701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5892236"/>
            <a:ext cx="75380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yr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t </a:t>
            </a:r>
            <a:r>
              <a:rPr sz="1400" spc="-3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1400" spc="-10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Jo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hns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; 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ith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issi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82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311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z="4300" spc="-25" dirty="0"/>
              <a:t>Se</a:t>
            </a:r>
            <a:r>
              <a:rPr sz="4300" spc="-30" dirty="0"/>
              <a:t>a</a:t>
            </a:r>
            <a:r>
              <a:rPr sz="4300" spc="-75" dirty="0"/>
              <a:t>r</a:t>
            </a:r>
            <a:r>
              <a:rPr sz="4300" spc="-5" dirty="0"/>
              <a:t>c</a:t>
            </a:r>
            <a:r>
              <a:rPr sz="4300" spc="-25" dirty="0"/>
              <a:t>h</a:t>
            </a:r>
            <a:r>
              <a:rPr sz="4300" spc="-15" dirty="0"/>
              <a:t>i</a:t>
            </a:r>
            <a:r>
              <a:rPr sz="4300" spc="-25" dirty="0"/>
              <a:t>ng</a:t>
            </a:r>
            <a:r>
              <a:rPr sz="4300" spc="-5" dirty="0"/>
              <a:t> </a:t>
            </a:r>
            <a:r>
              <a:rPr sz="4300" spc="-120" dirty="0"/>
              <a:t>f</a:t>
            </a:r>
            <a:r>
              <a:rPr sz="4300" spc="-5" dirty="0"/>
              <a:t>o</a:t>
            </a:r>
            <a:r>
              <a:rPr sz="4300" spc="-15" dirty="0"/>
              <a:t>r</a:t>
            </a:r>
            <a:r>
              <a:rPr sz="4300" spc="5" dirty="0"/>
              <a:t> </a:t>
            </a:r>
            <a:r>
              <a:rPr sz="4300" spc="-15" dirty="0"/>
              <a:t>I</a:t>
            </a:r>
            <a:r>
              <a:rPr sz="4300" spc="-60" dirty="0"/>
              <a:t>n</a:t>
            </a:r>
            <a:r>
              <a:rPr sz="4300" spc="-55" dirty="0"/>
              <a:t>t</a:t>
            </a:r>
            <a:r>
              <a:rPr sz="4300" spc="-20" dirty="0"/>
              <a:t>erp</a:t>
            </a:r>
            <a:r>
              <a:rPr sz="4300" spc="-70" dirty="0"/>
              <a:t>r</a:t>
            </a:r>
            <a:r>
              <a:rPr sz="4300" spc="-20" dirty="0"/>
              <a:t>e</a:t>
            </a:r>
            <a:r>
              <a:rPr sz="4300" spc="-80" dirty="0"/>
              <a:t>t</a:t>
            </a:r>
            <a:r>
              <a:rPr sz="4300" spc="-30" dirty="0"/>
              <a:t>a</a:t>
            </a:r>
            <a:r>
              <a:rPr sz="4300" spc="-25" dirty="0"/>
              <a:t>b</a:t>
            </a:r>
            <a:r>
              <a:rPr sz="4300" spc="-15" dirty="0"/>
              <a:t>l</a:t>
            </a:r>
            <a:r>
              <a:rPr sz="4300" dirty="0"/>
              <a:t>e </a:t>
            </a:r>
            <a:r>
              <a:rPr sz="4300" spc="-30" dirty="0"/>
              <a:t>H</a:t>
            </a:r>
            <a:r>
              <a:rPr sz="4300" spc="-15" dirty="0"/>
              <a:t>i</a:t>
            </a:r>
            <a:r>
              <a:rPr sz="4300" spc="-20" dirty="0"/>
              <a:t>dde</a:t>
            </a:r>
            <a:r>
              <a:rPr sz="4300" spc="-25" dirty="0"/>
              <a:t>n</a:t>
            </a:r>
            <a:r>
              <a:rPr sz="4300" spc="-5" dirty="0"/>
              <a:t> </a:t>
            </a:r>
            <a:r>
              <a:rPr sz="4300" spc="-20" dirty="0"/>
              <a:t>Units</a:t>
            </a:r>
            <a:endParaRPr sz="4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311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z="4300" spc="-25" dirty="0"/>
              <a:t>Se</a:t>
            </a:r>
            <a:r>
              <a:rPr sz="4300" spc="-30" dirty="0"/>
              <a:t>a</a:t>
            </a:r>
            <a:r>
              <a:rPr sz="4300" spc="-75" dirty="0"/>
              <a:t>r</a:t>
            </a:r>
            <a:r>
              <a:rPr sz="4300" spc="-5" dirty="0"/>
              <a:t>c</a:t>
            </a:r>
            <a:r>
              <a:rPr sz="4300" spc="-25" dirty="0"/>
              <a:t>h</a:t>
            </a:r>
            <a:r>
              <a:rPr sz="4300" spc="-15" dirty="0"/>
              <a:t>i</a:t>
            </a:r>
            <a:r>
              <a:rPr sz="4300" spc="-25" dirty="0"/>
              <a:t>ng</a:t>
            </a:r>
            <a:r>
              <a:rPr sz="4300" spc="-5" dirty="0"/>
              <a:t> </a:t>
            </a:r>
            <a:r>
              <a:rPr sz="4300" spc="-120" dirty="0"/>
              <a:t>f</a:t>
            </a:r>
            <a:r>
              <a:rPr sz="4300" spc="-5" dirty="0"/>
              <a:t>o</a:t>
            </a:r>
            <a:r>
              <a:rPr sz="4300" spc="-15" dirty="0"/>
              <a:t>r</a:t>
            </a:r>
            <a:r>
              <a:rPr sz="4300" spc="5" dirty="0"/>
              <a:t> </a:t>
            </a:r>
            <a:r>
              <a:rPr sz="4300" spc="-15" dirty="0"/>
              <a:t>I</a:t>
            </a:r>
            <a:r>
              <a:rPr sz="4300" spc="-60" dirty="0"/>
              <a:t>n</a:t>
            </a:r>
            <a:r>
              <a:rPr sz="4300" spc="-55" dirty="0"/>
              <a:t>t</a:t>
            </a:r>
            <a:r>
              <a:rPr sz="4300" spc="-20" dirty="0"/>
              <a:t>erp</a:t>
            </a:r>
            <a:r>
              <a:rPr sz="4300" spc="-70" dirty="0"/>
              <a:t>r</a:t>
            </a:r>
            <a:r>
              <a:rPr sz="4300" spc="-20" dirty="0"/>
              <a:t>e</a:t>
            </a:r>
            <a:r>
              <a:rPr sz="4300" spc="-80" dirty="0"/>
              <a:t>t</a:t>
            </a:r>
            <a:r>
              <a:rPr sz="4300" spc="-30" dirty="0"/>
              <a:t>a</a:t>
            </a:r>
            <a:r>
              <a:rPr sz="4300" spc="-25" dirty="0"/>
              <a:t>b</a:t>
            </a:r>
            <a:r>
              <a:rPr sz="4300" spc="-15" dirty="0"/>
              <a:t>l</a:t>
            </a:r>
            <a:r>
              <a:rPr sz="4300" dirty="0"/>
              <a:t>e </a:t>
            </a:r>
            <a:r>
              <a:rPr sz="4300" spc="-30" dirty="0"/>
              <a:t>H</a:t>
            </a:r>
            <a:r>
              <a:rPr sz="4300" spc="-15" dirty="0"/>
              <a:t>i</a:t>
            </a:r>
            <a:r>
              <a:rPr sz="4300" spc="-20" dirty="0"/>
              <a:t>dde</a:t>
            </a:r>
            <a:r>
              <a:rPr sz="4300" spc="-25" dirty="0"/>
              <a:t>n</a:t>
            </a:r>
            <a:r>
              <a:rPr sz="4300" spc="-5" dirty="0"/>
              <a:t> </a:t>
            </a:r>
            <a:r>
              <a:rPr sz="4300" spc="-20" dirty="0"/>
              <a:t>Units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959373" y="1193101"/>
            <a:ext cx="10001891" cy="459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98872" y="5182231"/>
            <a:ext cx="33788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qu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/</a:t>
            </a:r>
            <a:r>
              <a:rPr sz="3200" spc="-5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mm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5892236"/>
            <a:ext cx="75380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yr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t </a:t>
            </a:r>
            <a:r>
              <a:rPr sz="1400" spc="-3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1400" spc="-10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Jo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hns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; 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ith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issi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83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311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z="4300" spc="-25" dirty="0"/>
              <a:t>Se</a:t>
            </a:r>
            <a:r>
              <a:rPr sz="4300" spc="-30" dirty="0"/>
              <a:t>a</a:t>
            </a:r>
            <a:r>
              <a:rPr sz="4300" spc="-75" dirty="0"/>
              <a:t>r</a:t>
            </a:r>
            <a:r>
              <a:rPr sz="4300" spc="-5" dirty="0"/>
              <a:t>c</a:t>
            </a:r>
            <a:r>
              <a:rPr sz="4300" spc="-25" dirty="0"/>
              <a:t>h</a:t>
            </a:r>
            <a:r>
              <a:rPr sz="4300" spc="-15" dirty="0"/>
              <a:t>i</a:t>
            </a:r>
            <a:r>
              <a:rPr sz="4300" spc="-25" dirty="0"/>
              <a:t>ng</a:t>
            </a:r>
            <a:r>
              <a:rPr sz="4300" spc="-5" dirty="0"/>
              <a:t> </a:t>
            </a:r>
            <a:r>
              <a:rPr sz="4300" spc="-120" dirty="0"/>
              <a:t>f</a:t>
            </a:r>
            <a:r>
              <a:rPr sz="4300" spc="-5" dirty="0"/>
              <a:t>o</a:t>
            </a:r>
            <a:r>
              <a:rPr sz="4300" spc="-15" dirty="0"/>
              <a:t>r</a:t>
            </a:r>
            <a:r>
              <a:rPr sz="4300" spc="5" dirty="0"/>
              <a:t> </a:t>
            </a:r>
            <a:r>
              <a:rPr sz="4300" spc="-15" dirty="0"/>
              <a:t>I</a:t>
            </a:r>
            <a:r>
              <a:rPr sz="4300" spc="-60" dirty="0"/>
              <a:t>n</a:t>
            </a:r>
            <a:r>
              <a:rPr sz="4300" spc="-55" dirty="0"/>
              <a:t>t</a:t>
            </a:r>
            <a:r>
              <a:rPr sz="4300" spc="-20" dirty="0"/>
              <a:t>erp</a:t>
            </a:r>
            <a:r>
              <a:rPr sz="4300" spc="-70" dirty="0"/>
              <a:t>r</a:t>
            </a:r>
            <a:r>
              <a:rPr sz="4300" spc="-20" dirty="0"/>
              <a:t>e</a:t>
            </a:r>
            <a:r>
              <a:rPr sz="4300" spc="-80" dirty="0"/>
              <a:t>t</a:t>
            </a:r>
            <a:r>
              <a:rPr sz="4300" spc="-30" dirty="0"/>
              <a:t>a</a:t>
            </a:r>
            <a:r>
              <a:rPr sz="4300" spc="-25" dirty="0"/>
              <a:t>b</a:t>
            </a:r>
            <a:r>
              <a:rPr sz="4300" spc="-15" dirty="0"/>
              <a:t>l</a:t>
            </a:r>
            <a:r>
              <a:rPr sz="4300" dirty="0"/>
              <a:t>e </a:t>
            </a:r>
            <a:r>
              <a:rPr sz="4300" spc="-30" dirty="0"/>
              <a:t>H</a:t>
            </a:r>
            <a:r>
              <a:rPr sz="4300" spc="-15" dirty="0"/>
              <a:t>i</a:t>
            </a:r>
            <a:r>
              <a:rPr sz="4300" spc="-20" dirty="0"/>
              <a:t>dde</a:t>
            </a:r>
            <a:r>
              <a:rPr sz="4300" spc="-25" dirty="0"/>
              <a:t>n</a:t>
            </a:r>
            <a:r>
              <a:rPr sz="4300" spc="-5" dirty="0"/>
              <a:t> </a:t>
            </a:r>
            <a:r>
              <a:rPr sz="4300" spc="-20" dirty="0"/>
              <a:t>Units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168088" y="2097846"/>
            <a:ext cx="11737408" cy="2462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4609" y="4617244"/>
            <a:ext cx="25419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od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5892236"/>
            <a:ext cx="753808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1400" spc="-3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h</a:t>
            </a:r>
            <a:r>
              <a:rPr sz="1400" spc="-10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,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ei</a:t>
            </a:r>
            <a:r>
              <a:rPr sz="1400" spc="-5" dirty="0">
                <a:latin typeface="Calibri"/>
                <a:cs typeface="Calibri"/>
              </a:rPr>
              <a:t>: 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isuali</a:t>
            </a:r>
            <a:r>
              <a:rPr sz="1400" spc="-5" dirty="0">
                <a:latin typeface="Calibri"/>
                <a:cs typeface="Calibri"/>
              </a:rPr>
              <a:t>z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nd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andin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70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2016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yr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gh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t </a:t>
            </a:r>
            <a:r>
              <a:rPr sz="1400" spc="-3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ar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1400" spc="-105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Jo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hns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,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-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ei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; 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3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du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ith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1400" spc="-2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BFBFBF"/>
                </a:solidFill>
                <a:latin typeface="Calibri"/>
                <a:cs typeface="Calibri"/>
              </a:rPr>
              <a:t>issi</a:t>
            </a:r>
            <a:r>
              <a:rPr sz="1400" spc="-5" dirty="0">
                <a:solidFill>
                  <a:srgbClr val="BFBFB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84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Im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C</a:t>
            </a:r>
            <a:r>
              <a:rPr spc="-20" dirty="0"/>
              <a:t>a</a:t>
            </a:r>
            <a:r>
              <a:rPr spc="-50" dirty="0"/>
              <a:t>p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3094714" y="1482429"/>
            <a:ext cx="6002569" cy="3422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8" y="5398401"/>
            <a:ext cx="825119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ao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lain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-5" dirty="0">
                <a:latin typeface="Calibri"/>
                <a:cs typeface="Calibri"/>
              </a:rPr>
              <a:t>lti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Neu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Net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rk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Neu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S </a:t>
            </a:r>
            <a:r>
              <a:rPr sz="1200" spc="-10" dirty="0">
                <a:latin typeface="Calibri"/>
                <a:cs typeface="Calibri"/>
              </a:rPr>
              <a:t>2014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ee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7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rk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op </a:t>
            </a:r>
            <a:r>
              <a:rPr sz="1200" spc="-3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i-</a:t>
            </a:r>
            <a:r>
              <a:rPr sz="1200" spc="-20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i,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ee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l-S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ic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Ali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nme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r G</a:t>
            </a:r>
            <a:r>
              <a:rPr sz="1200" spc="-10" dirty="0">
                <a:latin typeface="Calibri"/>
                <a:cs typeface="Calibri"/>
              </a:rPr>
              <a:t>ene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spc="-35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als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5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ll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-5" dirty="0">
                <a:latin typeface="Calibri"/>
                <a:cs typeface="Calibri"/>
              </a:rPr>
              <a:t>u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Ima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G</a:t>
            </a:r>
            <a:r>
              <a:rPr sz="1200" spc="-10" dirty="0">
                <a:latin typeface="Calibri"/>
                <a:cs typeface="Calibri"/>
              </a:rPr>
              <a:t>ene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o</a:t>
            </a:r>
            <a:r>
              <a:rPr sz="1200" spc="35" dirty="0">
                <a:latin typeface="Calibri"/>
                <a:cs typeface="Calibri"/>
              </a:rPr>
              <a:t>r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778" y="5944480"/>
            <a:ext cx="701992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hue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“L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2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ut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Net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rk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r 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ec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r>
              <a:rPr sz="1200" spc="-5" dirty="0">
                <a:latin typeface="Calibri"/>
                <a:cs typeface="Calibri"/>
              </a:rPr>
              <a:t> Ch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tn</a:t>
            </a:r>
            <a:r>
              <a:rPr sz="1200" spc="-5" dirty="0">
                <a:latin typeface="Calibri"/>
                <a:cs typeface="Calibri"/>
              </a:rPr>
              <a:t>ick,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Le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a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r </a:t>
            </a:r>
            <a:r>
              <a:rPr sz="1200" spc="-10" dirty="0">
                <a:latin typeface="Calibri"/>
                <a:cs typeface="Calibri"/>
              </a:rPr>
              <a:t>Ima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G</a:t>
            </a:r>
            <a:r>
              <a:rPr sz="1200" spc="-10" dirty="0">
                <a:latin typeface="Calibri"/>
                <a:cs typeface="Calibri"/>
              </a:rPr>
              <a:t>ene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9159" y="6024355"/>
            <a:ext cx="255968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 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m K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p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“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Dee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 V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ual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-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an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A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li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s 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Im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 Des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cr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ip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ion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”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CV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R 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2015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:</a:t>
            </a:r>
            <a:r>
              <a:rPr spc="-5" dirty="0"/>
              <a:t> Im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C</a:t>
            </a:r>
            <a:r>
              <a:rPr spc="-20" dirty="0"/>
              <a:t>a</a:t>
            </a:r>
            <a:r>
              <a:rPr spc="-50" dirty="0"/>
              <a:t>p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5" dirty="0"/>
              <a:t>ng</a:t>
            </a:r>
          </a:p>
        </p:txBody>
      </p:sp>
      <p:sp>
        <p:nvSpPr>
          <p:cNvPr id="3" name="object 3"/>
          <p:cNvSpPr/>
          <p:nvPr/>
        </p:nvSpPr>
        <p:spPr>
          <a:xfrm>
            <a:off x="3094714" y="1482429"/>
            <a:ext cx="6002569" cy="3422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39159" y="6024355"/>
            <a:ext cx="255968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 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m K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p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“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Dee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 V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ual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-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an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A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li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2651" y="3477563"/>
            <a:ext cx="2653030" cy="1256665"/>
          </a:xfrm>
          <a:custGeom>
            <a:avLst/>
            <a:gdLst/>
            <a:ahLst/>
            <a:cxnLst/>
            <a:rect l="l" t="t" r="r" b="b"/>
            <a:pathLst>
              <a:path w="2653029" h="1256664">
                <a:moveTo>
                  <a:pt x="0" y="0"/>
                </a:moveTo>
                <a:lnTo>
                  <a:pt x="2652909" y="0"/>
                </a:lnTo>
                <a:lnTo>
                  <a:pt x="2652909" y="1256073"/>
                </a:lnTo>
                <a:lnTo>
                  <a:pt x="0" y="1256073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50741" y="5156779"/>
            <a:ext cx="643699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4000" b="1" spc="-8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b="1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ut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nal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4000" b="1" spc="-2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b="1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00" b="1" spc="-4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67011" y="1252933"/>
            <a:ext cx="3879850" cy="3756025"/>
          </a:xfrm>
          <a:custGeom>
            <a:avLst/>
            <a:gdLst/>
            <a:ahLst/>
            <a:cxnLst/>
            <a:rect l="l" t="t" r="r" b="b"/>
            <a:pathLst>
              <a:path w="3879850" h="3756025">
                <a:moveTo>
                  <a:pt x="0" y="0"/>
                </a:moveTo>
                <a:lnTo>
                  <a:pt x="3879389" y="0"/>
                </a:lnTo>
                <a:lnTo>
                  <a:pt x="3879389" y="3755422"/>
                </a:lnTo>
                <a:lnTo>
                  <a:pt x="0" y="375542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47019" y="1454475"/>
            <a:ext cx="2102485" cy="175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000" b="1" spc="-60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4000" b="1" dirty="0">
                <a:solidFill>
                  <a:srgbClr val="38761D"/>
                </a:solidFill>
                <a:latin typeface="Calibri"/>
                <a:cs typeface="Calibri"/>
              </a:rPr>
              <a:t>ec</a:t>
            </a:r>
            <a:r>
              <a:rPr sz="4000" b="1" spc="-25" dirty="0">
                <a:solidFill>
                  <a:srgbClr val="38761D"/>
                </a:solidFill>
                <a:latin typeface="Calibri"/>
                <a:cs typeface="Calibri"/>
              </a:rPr>
              <a:t>u</a:t>
            </a:r>
            <a:r>
              <a:rPr sz="4000" b="1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4000" b="1" spc="-40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4000" b="1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4000" b="1" spc="-60" dirty="0">
                <a:solidFill>
                  <a:srgbClr val="38761D"/>
                </a:solidFill>
                <a:latin typeface="Calibri"/>
                <a:cs typeface="Calibri"/>
              </a:rPr>
              <a:t>n</a:t>
            </a:r>
            <a:r>
              <a:rPr sz="4000" b="1" spc="-15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4000" b="1" spc="-1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38761D"/>
                </a:solidFill>
                <a:latin typeface="Calibri"/>
                <a:cs typeface="Calibri"/>
              </a:rPr>
              <a:t>Neu</a:t>
            </a:r>
            <a:r>
              <a:rPr sz="4000" b="1" spc="-85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4000" b="1" spc="-25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4000" b="1" spc="-10" dirty="0">
                <a:solidFill>
                  <a:srgbClr val="38761D"/>
                </a:solidFill>
                <a:latin typeface="Calibri"/>
                <a:cs typeface="Calibri"/>
              </a:rPr>
              <a:t>l </a:t>
            </a:r>
            <a:r>
              <a:rPr sz="4000" b="1" dirty="0">
                <a:solidFill>
                  <a:srgbClr val="38761D"/>
                </a:solidFill>
                <a:latin typeface="Calibri"/>
                <a:cs typeface="Calibri"/>
              </a:rPr>
              <a:t>N</a:t>
            </a:r>
            <a:r>
              <a:rPr sz="4000" b="1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4000" b="1" spc="-20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4000" b="1" spc="-4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4000" b="1" spc="-30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4000" b="1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4000" b="1" spc="-20" dirty="0">
                <a:solidFill>
                  <a:srgbClr val="38761D"/>
                </a:solidFill>
                <a:latin typeface="Calibri"/>
                <a:cs typeface="Calibri"/>
              </a:rPr>
              <a:t>k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9159" y="6147122"/>
            <a:ext cx="197675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Im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 Des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cr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ip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ion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”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CV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R 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2015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87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392" y="5619751"/>
            <a:ext cx="1498600" cy="695325"/>
          </a:xfrm>
          <a:prstGeom prst="rect">
            <a:avLst/>
          </a:prstGeom>
          <a:solidFill>
            <a:srgbClr val="F4CCCC"/>
          </a:solidFill>
          <a:ln w="190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4800" b="1" spc="-3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141" y="2560191"/>
            <a:ext cx="328104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12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an</a:t>
            </a:r>
            <a:r>
              <a:rPr sz="2400" b="1" spc="-25" dirty="0">
                <a:latin typeface="Calibri"/>
                <a:cs typeface="Calibri"/>
              </a:rPr>
              <a:t>s</a:t>
            </a:r>
            <a:r>
              <a:rPr sz="2400" b="1" spc="-40" dirty="0">
                <a:latin typeface="Calibri"/>
                <a:cs typeface="Calibri"/>
              </a:rPr>
              <a:t>f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nin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et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la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2175" y="4152244"/>
            <a:ext cx="682625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88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879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1315" y="3505885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5" y="646231"/>
                </a:lnTo>
                <a:lnTo>
                  <a:pt x="47625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2" y="0"/>
                </a:lnTo>
                <a:lnTo>
                  <a:pt x="682572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3" y="0"/>
                </a:lnTo>
                <a:lnTo>
                  <a:pt x="682573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1315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5" y="560254"/>
                </a:lnTo>
                <a:lnTo>
                  <a:pt x="47625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15675" y="4562295"/>
            <a:ext cx="2265045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ts val="3435"/>
              </a:lnSpc>
            </a:pPr>
            <a:r>
              <a:rPr sz="4350" b="1" spc="37" baseline="13409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1950" b="1" spc="-10" dirty="0">
                <a:solidFill>
                  <a:srgbClr val="FF00FF"/>
                </a:solidFill>
                <a:latin typeface="Calibri"/>
                <a:cs typeface="Calibri"/>
              </a:rPr>
              <a:t>ih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879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081" y="2993219"/>
            <a:ext cx="5154295" cy="2484120"/>
          </a:xfrm>
          <a:custGeom>
            <a:avLst/>
            <a:gdLst/>
            <a:ahLst/>
            <a:cxnLst/>
            <a:rect l="l" t="t" r="r" b="b"/>
            <a:pathLst>
              <a:path w="5154295" h="2484120">
                <a:moveTo>
                  <a:pt x="5153798" y="0"/>
                </a:moveTo>
                <a:lnTo>
                  <a:pt x="5068606" y="590"/>
                </a:lnTo>
                <a:lnTo>
                  <a:pt x="5080941" y="24838"/>
                </a:lnTo>
                <a:lnTo>
                  <a:pt x="5069267" y="33228"/>
                </a:lnTo>
                <a:lnTo>
                  <a:pt x="5037067" y="75645"/>
                </a:lnTo>
                <a:lnTo>
                  <a:pt x="5007667" y="127388"/>
                </a:lnTo>
                <a:lnTo>
                  <a:pt x="4979570" y="189289"/>
                </a:lnTo>
                <a:lnTo>
                  <a:pt x="4952919" y="260525"/>
                </a:lnTo>
                <a:lnTo>
                  <a:pt x="4940195" y="299379"/>
                </a:lnTo>
                <a:lnTo>
                  <a:pt x="4927903" y="340246"/>
                </a:lnTo>
                <a:lnTo>
                  <a:pt x="4916074" y="383019"/>
                </a:lnTo>
                <a:lnTo>
                  <a:pt x="4904734" y="427584"/>
                </a:lnTo>
                <a:lnTo>
                  <a:pt x="4893890" y="473944"/>
                </a:lnTo>
                <a:lnTo>
                  <a:pt x="4873919" y="571049"/>
                </a:lnTo>
                <a:lnTo>
                  <a:pt x="4856368" y="673559"/>
                </a:lnTo>
                <a:lnTo>
                  <a:pt x="4841472" y="780585"/>
                </a:lnTo>
                <a:lnTo>
                  <a:pt x="4829468" y="891227"/>
                </a:lnTo>
                <a:lnTo>
                  <a:pt x="4820599" y="1004592"/>
                </a:lnTo>
                <a:lnTo>
                  <a:pt x="4815103" y="1119781"/>
                </a:lnTo>
                <a:lnTo>
                  <a:pt x="4813244" y="1234912"/>
                </a:lnTo>
                <a:lnTo>
                  <a:pt x="4811665" y="1262380"/>
                </a:lnTo>
                <a:lnTo>
                  <a:pt x="4798541" y="1317618"/>
                </a:lnTo>
                <a:lnTo>
                  <a:pt x="4772226" y="1373295"/>
                </a:lnTo>
                <a:lnTo>
                  <a:pt x="4732917" y="1429249"/>
                </a:lnTo>
                <a:lnTo>
                  <a:pt x="4680929" y="1485230"/>
                </a:lnTo>
                <a:lnTo>
                  <a:pt x="4650303" y="1513155"/>
                </a:lnTo>
                <a:lnTo>
                  <a:pt x="4616663" y="1540998"/>
                </a:lnTo>
                <a:lnTo>
                  <a:pt x="4580065" y="1568737"/>
                </a:lnTo>
                <a:lnTo>
                  <a:pt x="4540566" y="1596348"/>
                </a:lnTo>
                <a:lnTo>
                  <a:pt x="4498221" y="1623808"/>
                </a:lnTo>
                <a:lnTo>
                  <a:pt x="4453093" y="1651099"/>
                </a:lnTo>
                <a:lnTo>
                  <a:pt x="4405235" y="1678200"/>
                </a:lnTo>
                <a:lnTo>
                  <a:pt x="4354706" y="1705096"/>
                </a:lnTo>
                <a:lnTo>
                  <a:pt x="4301562" y="1731769"/>
                </a:lnTo>
                <a:lnTo>
                  <a:pt x="4245861" y="1758201"/>
                </a:lnTo>
                <a:lnTo>
                  <a:pt x="4187661" y="1784377"/>
                </a:lnTo>
                <a:lnTo>
                  <a:pt x="4127017" y="1810280"/>
                </a:lnTo>
                <a:lnTo>
                  <a:pt x="4063987" y="1835895"/>
                </a:lnTo>
                <a:lnTo>
                  <a:pt x="3998625" y="1861207"/>
                </a:lnTo>
                <a:lnTo>
                  <a:pt x="3930990" y="1886200"/>
                </a:lnTo>
                <a:lnTo>
                  <a:pt x="3861136" y="1910859"/>
                </a:lnTo>
                <a:lnTo>
                  <a:pt x="3789121" y="1935171"/>
                </a:lnTo>
                <a:lnTo>
                  <a:pt x="3715000" y="1959118"/>
                </a:lnTo>
                <a:lnTo>
                  <a:pt x="3638829" y="1982689"/>
                </a:lnTo>
                <a:lnTo>
                  <a:pt x="3560664" y="2005867"/>
                </a:lnTo>
                <a:lnTo>
                  <a:pt x="3480562" y="2028637"/>
                </a:lnTo>
                <a:lnTo>
                  <a:pt x="3398575" y="2050986"/>
                </a:lnTo>
                <a:lnTo>
                  <a:pt x="3314762" y="2072900"/>
                </a:lnTo>
                <a:lnTo>
                  <a:pt x="3229178" y="2094363"/>
                </a:lnTo>
                <a:lnTo>
                  <a:pt x="3141879" y="2115361"/>
                </a:lnTo>
                <a:lnTo>
                  <a:pt x="2962408" y="2155896"/>
                </a:lnTo>
                <a:lnTo>
                  <a:pt x="2776686" y="2194413"/>
                </a:lnTo>
                <a:lnTo>
                  <a:pt x="2585212" y="2230786"/>
                </a:lnTo>
                <a:lnTo>
                  <a:pt x="2388429" y="2264900"/>
                </a:lnTo>
                <a:lnTo>
                  <a:pt x="2186782" y="2296642"/>
                </a:lnTo>
                <a:lnTo>
                  <a:pt x="1980713" y="2325899"/>
                </a:lnTo>
                <a:lnTo>
                  <a:pt x="1770667" y="2352558"/>
                </a:lnTo>
                <a:lnTo>
                  <a:pt x="1557083" y="2376502"/>
                </a:lnTo>
                <a:lnTo>
                  <a:pt x="1340407" y="2397622"/>
                </a:lnTo>
                <a:lnTo>
                  <a:pt x="1121082" y="2415804"/>
                </a:lnTo>
                <a:lnTo>
                  <a:pt x="899549" y="2430933"/>
                </a:lnTo>
                <a:lnTo>
                  <a:pt x="676252" y="2442898"/>
                </a:lnTo>
                <a:lnTo>
                  <a:pt x="451633" y="2451583"/>
                </a:lnTo>
                <a:lnTo>
                  <a:pt x="226136" y="2456879"/>
                </a:lnTo>
                <a:lnTo>
                  <a:pt x="0" y="2458670"/>
                </a:lnTo>
                <a:lnTo>
                  <a:pt x="200" y="2484069"/>
                </a:lnTo>
                <a:lnTo>
                  <a:pt x="226338" y="2482278"/>
                </a:lnTo>
                <a:lnTo>
                  <a:pt x="452230" y="2476977"/>
                </a:lnTo>
                <a:lnTo>
                  <a:pt x="677233" y="2468279"/>
                </a:lnTo>
                <a:lnTo>
                  <a:pt x="900908" y="2456296"/>
                </a:lnTo>
                <a:lnTo>
                  <a:pt x="1122813" y="2441145"/>
                </a:lnTo>
                <a:lnTo>
                  <a:pt x="1342506" y="2422936"/>
                </a:lnTo>
                <a:lnTo>
                  <a:pt x="1559547" y="2401783"/>
                </a:lnTo>
                <a:lnTo>
                  <a:pt x="1773496" y="2377799"/>
                </a:lnTo>
                <a:lnTo>
                  <a:pt x="1983911" y="2351097"/>
                </a:lnTo>
                <a:lnTo>
                  <a:pt x="2190352" y="2321791"/>
                </a:lnTo>
                <a:lnTo>
                  <a:pt x="2392379" y="2289991"/>
                </a:lnTo>
                <a:lnTo>
                  <a:pt x="2589550" y="2255813"/>
                </a:lnTo>
                <a:lnTo>
                  <a:pt x="2781425" y="2219366"/>
                </a:lnTo>
                <a:lnTo>
                  <a:pt x="2967565" y="2180767"/>
                </a:lnTo>
                <a:lnTo>
                  <a:pt x="3147587" y="2140112"/>
                </a:lnTo>
                <a:lnTo>
                  <a:pt x="3235117" y="2119058"/>
                </a:lnTo>
                <a:lnTo>
                  <a:pt x="3320940" y="2097537"/>
                </a:lnTo>
                <a:lnTo>
                  <a:pt x="3405000" y="2075561"/>
                </a:lnTo>
                <a:lnTo>
                  <a:pt x="3487240" y="2053142"/>
                </a:lnTo>
                <a:lnTo>
                  <a:pt x="3567610" y="2030299"/>
                </a:lnTo>
                <a:lnTo>
                  <a:pt x="3646050" y="2007040"/>
                </a:lnTo>
                <a:lnTo>
                  <a:pt x="3722508" y="1983384"/>
                </a:lnTo>
                <a:lnTo>
                  <a:pt x="3796930" y="1959340"/>
                </a:lnTo>
                <a:lnTo>
                  <a:pt x="3869260" y="1934926"/>
                </a:lnTo>
                <a:lnTo>
                  <a:pt x="3939444" y="1910152"/>
                </a:lnTo>
                <a:lnTo>
                  <a:pt x="4007429" y="1885033"/>
                </a:lnTo>
                <a:lnTo>
                  <a:pt x="4073159" y="1859582"/>
                </a:lnTo>
                <a:lnTo>
                  <a:pt x="4136579" y="1833812"/>
                </a:lnTo>
                <a:lnTo>
                  <a:pt x="4197638" y="1807737"/>
                </a:lnTo>
                <a:lnTo>
                  <a:pt x="4256279" y="1781368"/>
                </a:lnTo>
                <a:lnTo>
                  <a:pt x="4312451" y="1754718"/>
                </a:lnTo>
                <a:lnTo>
                  <a:pt x="4366098" y="1727799"/>
                </a:lnTo>
                <a:lnTo>
                  <a:pt x="4417167" y="1700623"/>
                </a:lnTo>
                <a:lnTo>
                  <a:pt x="4465608" y="1673202"/>
                </a:lnTo>
                <a:lnTo>
                  <a:pt x="4511363" y="1645544"/>
                </a:lnTo>
                <a:lnTo>
                  <a:pt x="4554383" y="1617659"/>
                </a:lnTo>
                <a:lnTo>
                  <a:pt x="4594614" y="1589558"/>
                </a:lnTo>
                <a:lnTo>
                  <a:pt x="4632001" y="1561245"/>
                </a:lnTo>
                <a:lnTo>
                  <a:pt x="4666494" y="1532726"/>
                </a:lnTo>
                <a:lnTo>
                  <a:pt x="4698036" y="1504005"/>
                </a:lnTo>
                <a:lnTo>
                  <a:pt x="4726572" y="1475083"/>
                </a:lnTo>
                <a:lnTo>
                  <a:pt x="4752045" y="1445959"/>
                </a:lnTo>
                <a:lnTo>
                  <a:pt x="4793552" y="1387095"/>
                </a:lnTo>
                <a:lnTo>
                  <a:pt x="4821986" y="1327387"/>
                </a:lnTo>
                <a:lnTo>
                  <a:pt x="4836660" y="1266902"/>
                </a:lnTo>
                <a:lnTo>
                  <a:pt x="4840500" y="1120194"/>
                </a:lnTo>
                <a:lnTo>
                  <a:pt x="4845970" y="1005804"/>
                </a:lnTo>
                <a:lnTo>
                  <a:pt x="4854792" y="893210"/>
                </a:lnTo>
                <a:lnTo>
                  <a:pt x="4866723" y="783325"/>
                </a:lnTo>
                <a:lnTo>
                  <a:pt x="4881525" y="677062"/>
                </a:lnTo>
                <a:lnTo>
                  <a:pt x="4898955" y="575336"/>
                </a:lnTo>
                <a:lnTo>
                  <a:pt x="4918768" y="479063"/>
                </a:lnTo>
                <a:lnTo>
                  <a:pt x="4929466" y="433373"/>
                </a:lnTo>
                <a:lnTo>
                  <a:pt x="4940689" y="389282"/>
                </a:lnTo>
                <a:lnTo>
                  <a:pt x="4952385" y="347018"/>
                </a:lnTo>
                <a:lnTo>
                  <a:pt x="4964518" y="306696"/>
                </a:lnTo>
                <a:lnTo>
                  <a:pt x="4977058" y="268433"/>
                </a:lnTo>
                <a:lnTo>
                  <a:pt x="4989969" y="232347"/>
                </a:lnTo>
                <a:lnTo>
                  <a:pt x="5016769" y="167186"/>
                </a:lnTo>
                <a:lnTo>
                  <a:pt x="5044602" y="112185"/>
                </a:lnTo>
                <a:lnTo>
                  <a:pt x="5073082" y="68352"/>
                </a:lnTo>
                <a:lnTo>
                  <a:pt x="5092592" y="47743"/>
                </a:lnTo>
                <a:lnTo>
                  <a:pt x="5118506" y="47743"/>
                </a:lnTo>
                <a:lnTo>
                  <a:pt x="5153798" y="0"/>
                </a:lnTo>
                <a:close/>
              </a:path>
              <a:path w="5154295" h="2484120">
                <a:moveTo>
                  <a:pt x="5118506" y="47743"/>
                </a:moveTo>
                <a:lnTo>
                  <a:pt x="5092592" y="47743"/>
                </a:lnTo>
                <a:lnTo>
                  <a:pt x="5103155" y="68508"/>
                </a:lnTo>
                <a:lnTo>
                  <a:pt x="5118506" y="477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22605" y="1924613"/>
            <a:ext cx="35712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spc="-2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f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89</a:t>
            </a:fld>
            <a:endParaRPr spc="-15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22605" y="3440083"/>
            <a:ext cx="47650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2775" b="1" baseline="-19519" dirty="0">
                <a:solidFill>
                  <a:srgbClr val="FF00FF"/>
                </a:solidFill>
                <a:latin typeface="Calibri"/>
                <a:cs typeface="Calibri"/>
              </a:rPr>
              <a:t>i</a:t>
            </a:r>
            <a:r>
              <a:rPr sz="2775" b="1" spc="-7" baseline="-19519" dirty="0">
                <a:solidFill>
                  <a:srgbClr val="FF00FF"/>
                </a:solidFill>
                <a:latin typeface="Calibri"/>
                <a:cs typeface="Calibri"/>
              </a:rPr>
              <a:t>h</a:t>
            </a:r>
            <a:r>
              <a:rPr sz="2800" b="1" spc="5" dirty="0">
                <a:solidFill>
                  <a:srgbClr val="FF00FF"/>
                </a:solidFill>
                <a:latin typeface="Calibri"/>
                <a:cs typeface="Calibri"/>
              </a:rPr>
              <a:t>*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2432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879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1315" y="3505885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5" y="646231"/>
                </a:lnTo>
                <a:lnTo>
                  <a:pt x="47625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2" y="0"/>
                </a:lnTo>
                <a:lnTo>
                  <a:pt x="682572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3" y="0"/>
                </a:lnTo>
                <a:lnTo>
                  <a:pt x="682573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1315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5" y="560254"/>
                </a:lnTo>
                <a:lnTo>
                  <a:pt x="47625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15675" y="4562295"/>
            <a:ext cx="2265045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ts val="3435"/>
              </a:lnSpc>
            </a:pPr>
            <a:r>
              <a:rPr sz="4350" b="1" spc="37" baseline="13409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1950" b="1" spc="-10" dirty="0">
                <a:solidFill>
                  <a:srgbClr val="FF00FF"/>
                </a:solidFill>
                <a:latin typeface="Calibri"/>
                <a:cs typeface="Calibri"/>
              </a:rPr>
              <a:t>ih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879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081" y="2993219"/>
            <a:ext cx="5154295" cy="2484120"/>
          </a:xfrm>
          <a:custGeom>
            <a:avLst/>
            <a:gdLst/>
            <a:ahLst/>
            <a:cxnLst/>
            <a:rect l="l" t="t" r="r" b="b"/>
            <a:pathLst>
              <a:path w="5154295" h="2484120">
                <a:moveTo>
                  <a:pt x="5153798" y="0"/>
                </a:moveTo>
                <a:lnTo>
                  <a:pt x="5068606" y="590"/>
                </a:lnTo>
                <a:lnTo>
                  <a:pt x="5080941" y="24838"/>
                </a:lnTo>
                <a:lnTo>
                  <a:pt x="5069267" y="33228"/>
                </a:lnTo>
                <a:lnTo>
                  <a:pt x="5037067" y="75645"/>
                </a:lnTo>
                <a:lnTo>
                  <a:pt x="5007667" y="127388"/>
                </a:lnTo>
                <a:lnTo>
                  <a:pt x="4979570" y="189289"/>
                </a:lnTo>
                <a:lnTo>
                  <a:pt x="4952919" y="260525"/>
                </a:lnTo>
                <a:lnTo>
                  <a:pt x="4940195" y="299379"/>
                </a:lnTo>
                <a:lnTo>
                  <a:pt x="4927903" y="340246"/>
                </a:lnTo>
                <a:lnTo>
                  <a:pt x="4916074" y="383019"/>
                </a:lnTo>
                <a:lnTo>
                  <a:pt x="4904734" y="427584"/>
                </a:lnTo>
                <a:lnTo>
                  <a:pt x="4893890" y="473944"/>
                </a:lnTo>
                <a:lnTo>
                  <a:pt x="4873919" y="571049"/>
                </a:lnTo>
                <a:lnTo>
                  <a:pt x="4856368" y="673559"/>
                </a:lnTo>
                <a:lnTo>
                  <a:pt x="4841472" y="780585"/>
                </a:lnTo>
                <a:lnTo>
                  <a:pt x="4829468" y="891227"/>
                </a:lnTo>
                <a:lnTo>
                  <a:pt x="4820599" y="1004592"/>
                </a:lnTo>
                <a:lnTo>
                  <a:pt x="4815103" y="1119781"/>
                </a:lnTo>
                <a:lnTo>
                  <a:pt x="4813244" y="1234912"/>
                </a:lnTo>
                <a:lnTo>
                  <a:pt x="4811665" y="1262380"/>
                </a:lnTo>
                <a:lnTo>
                  <a:pt x="4798541" y="1317618"/>
                </a:lnTo>
                <a:lnTo>
                  <a:pt x="4772226" y="1373295"/>
                </a:lnTo>
                <a:lnTo>
                  <a:pt x="4732917" y="1429249"/>
                </a:lnTo>
                <a:lnTo>
                  <a:pt x="4680929" y="1485230"/>
                </a:lnTo>
                <a:lnTo>
                  <a:pt x="4650303" y="1513155"/>
                </a:lnTo>
                <a:lnTo>
                  <a:pt x="4616663" y="1540998"/>
                </a:lnTo>
                <a:lnTo>
                  <a:pt x="4580065" y="1568737"/>
                </a:lnTo>
                <a:lnTo>
                  <a:pt x="4540566" y="1596348"/>
                </a:lnTo>
                <a:lnTo>
                  <a:pt x="4498221" y="1623808"/>
                </a:lnTo>
                <a:lnTo>
                  <a:pt x="4453093" y="1651099"/>
                </a:lnTo>
                <a:lnTo>
                  <a:pt x="4405235" y="1678200"/>
                </a:lnTo>
                <a:lnTo>
                  <a:pt x="4354706" y="1705096"/>
                </a:lnTo>
                <a:lnTo>
                  <a:pt x="4301562" y="1731769"/>
                </a:lnTo>
                <a:lnTo>
                  <a:pt x="4245861" y="1758201"/>
                </a:lnTo>
                <a:lnTo>
                  <a:pt x="4187661" y="1784377"/>
                </a:lnTo>
                <a:lnTo>
                  <a:pt x="4127017" y="1810280"/>
                </a:lnTo>
                <a:lnTo>
                  <a:pt x="4063987" y="1835895"/>
                </a:lnTo>
                <a:lnTo>
                  <a:pt x="3998625" y="1861207"/>
                </a:lnTo>
                <a:lnTo>
                  <a:pt x="3930990" y="1886200"/>
                </a:lnTo>
                <a:lnTo>
                  <a:pt x="3861136" y="1910859"/>
                </a:lnTo>
                <a:lnTo>
                  <a:pt x="3789121" y="1935171"/>
                </a:lnTo>
                <a:lnTo>
                  <a:pt x="3715000" y="1959118"/>
                </a:lnTo>
                <a:lnTo>
                  <a:pt x="3638829" y="1982689"/>
                </a:lnTo>
                <a:lnTo>
                  <a:pt x="3560664" y="2005867"/>
                </a:lnTo>
                <a:lnTo>
                  <a:pt x="3480562" y="2028637"/>
                </a:lnTo>
                <a:lnTo>
                  <a:pt x="3398575" y="2050986"/>
                </a:lnTo>
                <a:lnTo>
                  <a:pt x="3314762" y="2072900"/>
                </a:lnTo>
                <a:lnTo>
                  <a:pt x="3229178" y="2094363"/>
                </a:lnTo>
                <a:lnTo>
                  <a:pt x="3141879" y="2115361"/>
                </a:lnTo>
                <a:lnTo>
                  <a:pt x="2962408" y="2155896"/>
                </a:lnTo>
                <a:lnTo>
                  <a:pt x="2776686" y="2194413"/>
                </a:lnTo>
                <a:lnTo>
                  <a:pt x="2585212" y="2230786"/>
                </a:lnTo>
                <a:lnTo>
                  <a:pt x="2388429" y="2264900"/>
                </a:lnTo>
                <a:lnTo>
                  <a:pt x="2186782" y="2296642"/>
                </a:lnTo>
                <a:lnTo>
                  <a:pt x="1980713" y="2325899"/>
                </a:lnTo>
                <a:lnTo>
                  <a:pt x="1770667" y="2352558"/>
                </a:lnTo>
                <a:lnTo>
                  <a:pt x="1557083" y="2376502"/>
                </a:lnTo>
                <a:lnTo>
                  <a:pt x="1340407" y="2397622"/>
                </a:lnTo>
                <a:lnTo>
                  <a:pt x="1121082" y="2415804"/>
                </a:lnTo>
                <a:lnTo>
                  <a:pt x="899549" y="2430933"/>
                </a:lnTo>
                <a:lnTo>
                  <a:pt x="676252" y="2442898"/>
                </a:lnTo>
                <a:lnTo>
                  <a:pt x="451633" y="2451583"/>
                </a:lnTo>
                <a:lnTo>
                  <a:pt x="226136" y="2456879"/>
                </a:lnTo>
                <a:lnTo>
                  <a:pt x="0" y="2458670"/>
                </a:lnTo>
                <a:lnTo>
                  <a:pt x="200" y="2484069"/>
                </a:lnTo>
                <a:lnTo>
                  <a:pt x="226338" y="2482278"/>
                </a:lnTo>
                <a:lnTo>
                  <a:pt x="452230" y="2476977"/>
                </a:lnTo>
                <a:lnTo>
                  <a:pt x="677233" y="2468279"/>
                </a:lnTo>
                <a:lnTo>
                  <a:pt x="900908" y="2456296"/>
                </a:lnTo>
                <a:lnTo>
                  <a:pt x="1122813" y="2441145"/>
                </a:lnTo>
                <a:lnTo>
                  <a:pt x="1342506" y="2422936"/>
                </a:lnTo>
                <a:lnTo>
                  <a:pt x="1559547" y="2401783"/>
                </a:lnTo>
                <a:lnTo>
                  <a:pt x="1773496" y="2377799"/>
                </a:lnTo>
                <a:lnTo>
                  <a:pt x="1983911" y="2351097"/>
                </a:lnTo>
                <a:lnTo>
                  <a:pt x="2190352" y="2321791"/>
                </a:lnTo>
                <a:lnTo>
                  <a:pt x="2392379" y="2289991"/>
                </a:lnTo>
                <a:lnTo>
                  <a:pt x="2589550" y="2255813"/>
                </a:lnTo>
                <a:lnTo>
                  <a:pt x="2781425" y="2219366"/>
                </a:lnTo>
                <a:lnTo>
                  <a:pt x="2967565" y="2180767"/>
                </a:lnTo>
                <a:lnTo>
                  <a:pt x="3147587" y="2140112"/>
                </a:lnTo>
                <a:lnTo>
                  <a:pt x="3235117" y="2119058"/>
                </a:lnTo>
                <a:lnTo>
                  <a:pt x="3320940" y="2097537"/>
                </a:lnTo>
                <a:lnTo>
                  <a:pt x="3405000" y="2075561"/>
                </a:lnTo>
                <a:lnTo>
                  <a:pt x="3487240" y="2053142"/>
                </a:lnTo>
                <a:lnTo>
                  <a:pt x="3567610" y="2030299"/>
                </a:lnTo>
                <a:lnTo>
                  <a:pt x="3646050" y="2007040"/>
                </a:lnTo>
                <a:lnTo>
                  <a:pt x="3722508" y="1983384"/>
                </a:lnTo>
                <a:lnTo>
                  <a:pt x="3796930" y="1959340"/>
                </a:lnTo>
                <a:lnTo>
                  <a:pt x="3869260" y="1934926"/>
                </a:lnTo>
                <a:lnTo>
                  <a:pt x="3939444" y="1910152"/>
                </a:lnTo>
                <a:lnTo>
                  <a:pt x="4007429" y="1885033"/>
                </a:lnTo>
                <a:lnTo>
                  <a:pt x="4073159" y="1859582"/>
                </a:lnTo>
                <a:lnTo>
                  <a:pt x="4136579" y="1833812"/>
                </a:lnTo>
                <a:lnTo>
                  <a:pt x="4197638" y="1807737"/>
                </a:lnTo>
                <a:lnTo>
                  <a:pt x="4256279" y="1781368"/>
                </a:lnTo>
                <a:lnTo>
                  <a:pt x="4312451" y="1754718"/>
                </a:lnTo>
                <a:lnTo>
                  <a:pt x="4366098" y="1727799"/>
                </a:lnTo>
                <a:lnTo>
                  <a:pt x="4417167" y="1700623"/>
                </a:lnTo>
                <a:lnTo>
                  <a:pt x="4465608" y="1673202"/>
                </a:lnTo>
                <a:lnTo>
                  <a:pt x="4511363" y="1645544"/>
                </a:lnTo>
                <a:lnTo>
                  <a:pt x="4554383" y="1617659"/>
                </a:lnTo>
                <a:lnTo>
                  <a:pt x="4594614" y="1589558"/>
                </a:lnTo>
                <a:lnTo>
                  <a:pt x="4632001" y="1561245"/>
                </a:lnTo>
                <a:lnTo>
                  <a:pt x="4666494" y="1532726"/>
                </a:lnTo>
                <a:lnTo>
                  <a:pt x="4698036" y="1504005"/>
                </a:lnTo>
                <a:lnTo>
                  <a:pt x="4726572" y="1475083"/>
                </a:lnTo>
                <a:lnTo>
                  <a:pt x="4752045" y="1445959"/>
                </a:lnTo>
                <a:lnTo>
                  <a:pt x="4793552" y="1387095"/>
                </a:lnTo>
                <a:lnTo>
                  <a:pt x="4821986" y="1327387"/>
                </a:lnTo>
                <a:lnTo>
                  <a:pt x="4836660" y="1266902"/>
                </a:lnTo>
                <a:lnTo>
                  <a:pt x="4840500" y="1120194"/>
                </a:lnTo>
                <a:lnTo>
                  <a:pt x="4845970" y="1005804"/>
                </a:lnTo>
                <a:lnTo>
                  <a:pt x="4854792" y="893210"/>
                </a:lnTo>
                <a:lnTo>
                  <a:pt x="4866723" y="783325"/>
                </a:lnTo>
                <a:lnTo>
                  <a:pt x="4881525" y="677062"/>
                </a:lnTo>
                <a:lnTo>
                  <a:pt x="4898955" y="575336"/>
                </a:lnTo>
                <a:lnTo>
                  <a:pt x="4918768" y="479063"/>
                </a:lnTo>
                <a:lnTo>
                  <a:pt x="4929466" y="433373"/>
                </a:lnTo>
                <a:lnTo>
                  <a:pt x="4940689" y="389282"/>
                </a:lnTo>
                <a:lnTo>
                  <a:pt x="4952385" y="347018"/>
                </a:lnTo>
                <a:lnTo>
                  <a:pt x="4964518" y="306696"/>
                </a:lnTo>
                <a:lnTo>
                  <a:pt x="4977058" y="268433"/>
                </a:lnTo>
                <a:lnTo>
                  <a:pt x="4989969" y="232347"/>
                </a:lnTo>
                <a:lnTo>
                  <a:pt x="5016769" y="167186"/>
                </a:lnTo>
                <a:lnTo>
                  <a:pt x="5044602" y="112185"/>
                </a:lnTo>
                <a:lnTo>
                  <a:pt x="5073082" y="68352"/>
                </a:lnTo>
                <a:lnTo>
                  <a:pt x="5092592" y="47743"/>
                </a:lnTo>
                <a:lnTo>
                  <a:pt x="5118506" y="47743"/>
                </a:lnTo>
                <a:lnTo>
                  <a:pt x="5153798" y="0"/>
                </a:lnTo>
                <a:close/>
              </a:path>
              <a:path w="5154295" h="2484120">
                <a:moveTo>
                  <a:pt x="5118506" y="47743"/>
                </a:moveTo>
                <a:lnTo>
                  <a:pt x="5092592" y="47743"/>
                </a:lnTo>
                <a:lnTo>
                  <a:pt x="5103155" y="68508"/>
                </a:lnTo>
                <a:lnTo>
                  <a:pt x="5118506" y="477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22605" y="1924613"/>
            <a:ext cx="35712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spc="-2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f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2605" y="3440083"/>
            <a:ext cx="47650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2775" b="1" baseline="-19519" dirty="0">
                <a:solidFill>
                  <a:srgbClr val="FF00FF"/>
                </a:solidFill>
                <a:latin typeface="Calibri"/>
                <a:cs typeface="Calibri"/>
              </a:rPr>
              <a:t>i</a:t>
            </a:r>
            <a:r>
              <a:rPr sz="2775" b="1" spc="-7" baseline="-19519" dirty="0">
                <a:solidFill>
                  <a:srgbClr val="FF00FF"/>
                </a:solidFill>
                <a:latin typeface="Calibri"/>
                <a:cs typeface="Calibri"/>
              </a:rPr>
              <a:t>h</a:t>
            </a:r>
            <a:r>
              <a:rPr sz="2800" b="1" spc="5" dirty="0">
                <a:solidFill>
                  <a:srgbClr val="FF00FF"/>
                </a:solidFill>
                <a:latin typeface="Calibri"/>
                <a:cs typeface="Calibri"/>
              </a:rPr>
              <a:t>*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20464" y="577626"/>
            <a:ext cx="490855" cy="433070"/>
          </a:xfrm>
          <a:custGeom>
            <a:avLst/>
            <a:gdLst/>
            <a:ahLst/>
            <a:cxnLst/>
            <a:rect l="l" t="t" r="r" b="b"/>
            <a:pathLst>
              <a:path w="490854" h="433069">
                <a:moveTo>
                  <a:pt x="83074" y="264160"/>
                </a:moveTo>
                <a:lnTo>
                  <a:pt x="70416" y="264160"/>
                </a:lnTo>
                <a:lnTo>
                  <a:pt x="66107" y="265430"/>
                </a:lnTo>
                <a:lnTo>
                  <a:pt x="57368" y="269240"/>
                </a:lnTo>
                <a:lnTo>
                  <a:pt x="52984" y="273050"/>
                </a:lnTo>
                <a:lnTo>
                  <a:pt x="47564" y="276860"/>
                </a:lnTo>
                <a:lnTo>
                  <a:pt x="40444" y="285750"/>
                </a:lnTo>
                <a:lnTo>
                  <a:pt x="34278" y="299720"/>
                </a:lnTo>
                <a:lnTo>
                  <a:pt x="31752" y="311150"/>
                </a:lnTo>
                <a:lnTo>
                  <a:pt x="30685" y="325120"/>
                </a:lnTo>
                <a:lnTo>
                  <a:pt x="601" y="325120"/>
                </a:lnTo>
                <a:lnTo>
                  <a:pt x="92317" y="433070"/>
                </a:lnTo>
                <a:lnTo>
                  <a:pt x="97055" y="433070"/>
                </a:lnTo>
                <a:lnTo>
                  <a:pt x="98259" y="431800"/>
                </a:lnTo>
                <a:lnTo>
                  <a:pt x="101042" y="430530"/>
                </a:lnTo>
                <a:lnTo>
                  <a:pt x="102680" y="429260"/>
                </a:lnTo>
                <a:lnTo>
                  <a:pt x="106531" y="425450"/>
                </a:lnTo>
                <a:lnTo>
                  <a:pt x="108074" y="424180"/>
                </a:lnTo>
                <a:lnTo>
                  <a:pt x="110321" y="421640"/>
                </a:lnTo>
                <a:lnTo>
                  <a:pt x="111100" y="420370"/>
                </a:lnTo>
                <a:lnTo>
                  <a:pt x="111978" y="419100"/>
                </a:lnTo>
                <a:lnTo>
                  <a:pt x="112060" y="416560"/>
                </a:lnTo>
                <a:lnTo>
                  <a:pt x="111763" y="416560"/>
                </a:lnTo>
                <a:lnTo>
                  <a:pt x="111227" y="415290"/>
                </a:lnTo>
                <a:lnTo>
                  <a:pt x="47802" y="337820"/>
                </a:lnTo>
                <a:lnTo>
                  <a:pt x="48164" y="325120"/>
                </a:lnTo>
                <a:lnTo>
                  <a:pt x="49738" y="313690"/>
                </a:lnTo>
                <a:lnTo>
                  <a:pt x="73883" y="289560"/>
                </a:lnTo>
                <a:lnTo>
                  <a:pt x="125086" y="289560"/>
                </a:lnTo>
                <a:lnTo>
                  <a:pt x="116771" y="279400"/>
                </a:lnTo>
                <a:lnTo>
                  <a:pt x="117075" y="269240"/>
                </a:lnTo>
                <a:lnTo>
                  <a:pt x="99157" y="269240"/>
                </a:lnTo>
                <a:lnTo>
                  <a:pt x="95215" y="267970"/>
                </a:lnTo>
                <a:lnTo>
                  <a:pt x="91210" y="265430"/>
                </a:lnTo>
                <a:lnTo>
                  <a:pt x="83074" y="264160"/>
                </a:lnTo>
                <a:close/>
              </a:path>
              <a:path w="490854" h="433069">
                <a:moveTo>
                  <a:pt x="125086" y="289560"/>
                </a:moveTo>
                <a:lnTo>
                  <a:pt x="73883" y="289560"/>
                </a:lnTo>
                <a:lnTo>
                  <a:pt x="77810" y="290830"/>
                </a:lnTo>
                <a:lnTo>
                  <a:pt x="85832" y="292100"/>
                </a:lnTo>
                <a:lnTo>
                  <a:pt x="89848" y="294640"/>
                </a:lnTo>
                <a:lnTo>
                  <a:pt x="97889" y="300990"/>
                </a:lnTo>
                <a:lnTo>
                  <a:pt x="101812" y="304800"/>
                </a:lnTo>
                <a:lnTo>
                  <a:pt x="161265" y="373380"/>
                </a:lnTo>
                <a:lnTo>
                  <a:pt x="161856" y="374650"/>
                </a:lnTo>
                <a:lnTo>
                  <a:pt x="166004" y="374650"/>
                </a:lnTo>
                <a:lnTo>
                  <a:pt x="167227" y="373380"/>
                </a:lnTo>
                <a:lnTo>
                  <a:pt x="170089" y="372110"/>
                </a:lnTo>
                <a:lnTo>
                  <a:pt x="171707" y="370840"/>
                </a:lnTo>
                <a:lnTo>
                  <a:pt x="175400" y="367030"/>
                </a:lnTo>
                <a:lnTo>
                  <a:pt x="176905" y="365760"/>
                </a:lnTo>
                <a:lnTo>
                  <a:pt x="179151" y="363220"/>
                </a:lnTo>
                <a:lnTo>
                  <a:pt x="179951" y="361950"/>
                </a:lnTo>
                <a:lnTo>
                  <a:pt x="180907" y="360680"/>
                </a:lnTo>
                <a:lnTo>
                  <a:pt x="181009" y="358140"/>
                </a:lnTo>
                <a:lnTo>
                  <a:pt x="180713" y="356870"/>
                </a:lnTo>
                <a:lnTo>
                  <a:pt x="180176" y="356870"/>
                </a:lnTo>
                <a:lnTo>
                  <a:pt x="125086" y="289560"/>
                </a:lnTo>
                <a:close/>
              </a:path>
              <a:path w="490854" h="433069">
                <a:moveTo>
                  <a:pt x="17572" y="309880"/>
                </a:moveTo>
                <a:lnTo>
                  <a:pt x="13634" y="309880"/>
                </a:lnTo>
                <a:lnTo>
                  <a:pt x="12550" y="311150"/>
                </a:lnTo>
                <a:lnTo>
                  <a:pt x="10069" y="312420"/>
                </a:lnTo>
                <a:lnTo>
                  <a:pt x="8585" y="313690"/>
                </a:lnTo>
                <a:lnTo>
                  <a:pt x="5049" y="316230"/>
                </a:lnTo>
                <a:lnTo>
                  <a:pt x="3646" y="317500"/>
                </a:lnTo>
                <a:lnTo>
                  <a:pt x="1647" y="320040"/>
                </a:lnTo>
                <a:lnTo>
                  <a:pt x="944" y="321310"/>
                </a:lnTo>
                <a:lnTo>
                  <a:pt x="135" y="322580"/>
                </a:lnTo>
                <a:lnTo>
                  <a:pt x="0" y="323850"/>
                </a:lnTo>
                <a:lnTo>
                  <a:pt x="266" y="325120"/>
                </a:lnTo>
                <a:lnTo>
                  <a:pt x="30685" y="325120"/>
                </a:lnTo>
                <a:lnTo>
                  <a:pt x="18163" y="311150"/>
                </a:lnTo>
                <a:lnTo>
                  <a:pt x="17572" y="309880"/>
                </a:lnTo>
                <a:close/>
              </a:path>
              <a:path w="490854" h="433069">
                <a:moveTo>
                  <a:pt x="234953" y="314960"/>
                </a:moveTo>
                <a:lnTo>
                  <a:pt x="230706" y="314960"/>
                </a:lnTo>
                <a:lnTo>
                  <a:pt x="232073" y="316230"/>
                </a:lnTo>
                <a:lnTo>
                  <a:pt x="232923" y="316230"/>
                </a:lnTo>
                <a:lnTo>
                  <a:pt x="234953" y="314960"/>
                </a:lnTo>
                <a:close/>
              </a:path>
              <a:path w="490854" h="433069">
                <a:moveTo>
                  <a:pt x="192096" y="231140"/>
                </a:moveTo>
                <a:lnTo>
                  <a:pt x="146876" y="231140"/>
                </a:lnTo>
                <a:lnTo>
                  <a:pt x="154899" y="233680"/>
                </a:lnTo>
                <a:lnTo>
                  <a:pt x="166758" y="241300"/>
                </a:lnTo>
                <a:lnTo>
                  <a:pt x="170642" y="245110"/>
                </a:lnTo>
                <a:lnTo>
                  <a:pt x="230096" y="314960"/>
                </a:lnTo>
                <a:lnTo>
                  <a:pt x="236156" y="314960"/>
                </a:lnTo>
                <a:lnTo>
                  <a:pt x="238939" y="312420"/>
                </a:lnTo>
                <a:lnTo>
                  <a:pt x="240618" y="311150"/>
                </a:lnTo>
                <a:lnTo>
                  <a:pt x="244467" y="308610"/>
                </a:lnTo>
                <a:lnTo>
                  <a:pt x="245972" y="306070"/>
                </a:lnTo>
                <a:lnTo>
                  <a:pt x="248217" y="304800"/>
                </a:lnTo>
                <a:lnTo>
                  <a:pt x="248998" y="303530"/>
                </a:lnTo>
                <a:lnTo>
                  <a:pt x="249875" y="300990"/>
                </a:lnTo>
                <a:lnTo>
                  <a:pt x="250066" y="300990"/>
                </a:lnTo>
                <a:lnTo>
                  <a:pt x="249957" y="299720"/>
                </a:lnTo>
                <a:lnTo>
                  <a:pt x="249661" y="298450"/>
                </a:lnTo>
                <a:lnTo>
                  <a:pt x="249124" y="298450"/>
                </a:lnTo>
                <a:lnTo>
                  <a:pt x="192096" y="231140"/>
                </a:lnTo>
                <a:close/>
              </a:path>
              <a:path w="490854" h="433069">
                <a:moveTo>
                  <a:pt x="150982" y="204470"/>
                </a:moveTo>
                <a:lnTo>
                  <a:pt x="144495" y="204470"/>
                </a:lnTo>
                <a:lnTo>
                  <a:pt x="131127" y="208280"/>
                </a:lnTo>
                <a:lnTo>
                  <a:pt x="102993" y="241300"/>
                </a:lnTo>
                <a:lnTo>
                  <a:pt x="99157" y="269240"/>
                </a:lnTo>
                <a:lnTo>
                  <a:pt x="117075" y="269240"/>
                </a:lnTo>
                <a:lnTo>
                  <a:pt x="117190" y="265430"/>
                </a:lnTo>
                <a:lnTo>
                  <a:pt x="118745" y="255270"/>
                </a:lnTo>
                <a:lnTo>
                  <a:pt x="142930" y="231140"/>
                </a:lnTo>
                <a:lnTo>
                  <a:pt x="192096" y="231140"/>
                </a:lnTo>
                <a:lnTo>
                  <a:pt x="186716" y="224790"/>
                </a:lnTo>
                <a:lnTo>
                  <a:pt x="181256" y="219710"/>
                </a:lnTo>
                <a:lnTo>
                  <a:pt x="169622" y="210820"/>
                </a:lnTo>
                <a:lnTo>
                  <a:pt x="163567" y="208280"/>
                </a:lnTo>
                <a:lnTo>
                  <a:pt x="150982" y="204470"/>
                </a:lnTo>
                <a:close/>
              </a:path>
              <a:path w="490854" h="433069">
                <a:moveTo>
                  <a:pt x="305530" y="132080"/>
                </a:moveTo>
                <a:lnTo>
                  <a:pt x="266190" y="132080"/>
                </a:lnTo>
                <a:lnTo>
                  <a:pt x="269817" y="133350"/>
                </a:lnTo>
                <a:lnTo>
                  <a:pt x="276918" y="138430"/>
                </a:lnTo>
                <a:lnTo>
                  <a:pt x="290979" y="153670"/>
                </a:lnTo>
                <a:lnTo>
                  <a:pt x="273050" y="170180"/>
                </a:lnTo>
                <a:lnTo>
                  <a:pt x="263694" y="179070"/>
                </a:lnTo>
                <a:lnTo>
                  <a:pt x="242732" y="215900"/>
                </a:lnTo>
                <a:lnTo>
                  <a:pt x="242359" y="222250"/>
                </a:lnTo>
                <a:lnTo>
                  <a:pt x="245007" y="234950"/>
                </a:lnTo>
                <a:lnTo>
                  <a:pt x="272849" y="261620"/>
                </a:lnTo>
                <a:lnTo>
                  <a:pt x="278211" y="262890"/>
                </a:lnTo>
                <a:lnTo>
                  <a:pt x="289275" y="262890"/>
                </a:lnTo>
                <a:lnTo>
                  <a:pt x="324055" y="242570"/>
                </a:lnTo>
                <a:lnTo>
                  <a:pt x="326968" y="238760"/>
                </a:lnTo>
                <a:lnTo>
                  <a:pt x="295192" y="238760"/>
                </a:lnTo>
                <a:lnTo>
                  <a:pt x="282627" y="237490"/>
                </a:lnTo>
                <a:lnTo>
                  <a:pt x="277135" y="234950"/>
                </a:lnTo>
                <a:lnTo>
                  <a:pt x="269683" y="226060"/>
                </a:lnTo>
                <a:lnTo>
                  <a:pt x="267858" y="222250"/>
                </a:lnTo>
                <a:lnTo>
                  <a:pt x="266063" y="215900"/>
                </a:lnTo>
                <a:lnTo>
                  <a:pt x="266156" y="212090"/>
                </a:lnTo>
                <a:lnTo>
                  <a:pt x="302964" y="167640"/>
                </a:lnTo>
                <a:lnTo>
                  <a:pt x="335685" y="167640"/>
                </a:lnTo>
                <a:lnTo>
                  <a:pt x="305530" y="132080"/>
                </a:lnTo>
                <a:close/>
              </a:path>
              <a:path w="490854" h="433069">
                <a:moveTo>
                  <a:pt x="335685" y="167640"/>
                </a:moveTo>
                <a:lnTo>
                  <a:pt x="302964" y="167640"/>
                </a:lnTo>
                <a:lnTo>
                  <a:pt x="322200" y="190500"/>
                </a:lnTo>
                <a:lnTo>
                  <a:pt x="321972" y="200660"/>
                </a:lnTo>
                <a:lnTo>
                  <a:pt x="301477" y="236220"/>
                </a:lnTo>
                <a:lnTo>
                  <a:pt x="295192" y="238760"/>
                </a:lnTo>
                <a:lnTo>
                  <a:pt x="326968" y="238760"/>
                </a:lnTo>
                <a:lnTo>
                  <a:pt x="328910" y="236220"/>
                </a:lnTo>
                <a:lnTo>
                  <a:pt x="332267" y="228600"/>
                </a:lnTo>
                <a:lnTo>
                  <a:pt x="336177" y="217170"/>
                </a:lnTo>
                <a:lnTo>
                  <a:pt x="337886" y="203200"/>
                </a:lnTo>
                <a:lnTo>
                  <a:pt x="364556" y="203200"/>
                </a:lnTo>
                <a:lnTo>
                  <a:pt x="364782" y="201930"/>
                </a:lnTo>
                <a:lnTo>
                  <a:pt x="364492" y="200660"/>
                </a:lnTo>
                <a:lnTo>
                  <a:pt x="363686" y="200660"/>
                </a:lnTo>
                <a:lnTo>
                  <a:pt x="335685" y="167640"/>
                </a:lnTo>
                <a:close/>
              </a:path>
              <a:path w="490854" h="433069">
                <a:moveTo>
                  <a:pt x="364556" y="203200"/>
                </a:moveTo>
                <a:lnTo>
                  <a:pt x="337886" y="203200"/>
                </a:lnTo>
                <a:lnTo>
                  <a:pt x="347756" y="215900"/>
                </a:lnTo>
                <a:lnTo>
                  <a:pt x="351727" y="215900"/>
                </a:lnTo>
                <a:lnTo>
                  <a:pt x="354566" y="213360"/>
                </a:lnTo>
                <a:lnTo>
                  <a:pt x="356297" y="212090"/>
                </a:lnTo>
                <a:lnTo>
                  <a:pt x="360461" y="209550"/>
                </a:lnTo>
                <a:lnTo>
                  <a:pt x="361971" y="207010"/>
                </a:lnTo>
                <a:lnTo>
                  <a:pt x="363768" y="205740"/>
                </a:lnTo>
                <a:lnTo>
                  <a:pt x="364331" y="204470"/>
                </a:lnTo>
                <a:lnTo>
                  <a:pt x="364556" y="203200"/>
                </a:lnTo>
                <a:close/>
              </a:path>
              <a:path w="490854" h="433069">
                <a:moveTo>
                  <a:pt x="261542" y="106680"/>
                </a:moveTo>
                <a:lnTo>
                  <a:pt x="226571" y="124460"/>
                </a:lnTo>
                <a:lnTo>
                  <a:pt x="209132" y="144780"/>
                </a:lnTo>
                <a:lnTo>
                  <a:pt x="204322" y="152400"/>
                </a:lnTo>
                <a:lnTo>
                  <a:pt x="202411" y="156210"/>
                </a:lnTo>
                <a:lnTo>
                  <a:pt x="199575" y="162560"/>
                </a:lnTo>
                <a:lnTo>
                  <a:pt x="198771" y="166370"/>
                </a:lnTo>
                <a:lnTo>
                  <a:pt x="198396" y="170180"/>
                </a:lnTo>
                <a:lnTo>
                  <a:pt x="198652" y="171450"/>
                </a:lnTo>
                <a:lnTo>
                  <a:pt x="200049" y="173990"/>
                </a:lnTo>
                <a:lnTo>
                  <a:pt x="201237" y="175260"/>
                </a:lnTo>
                <a:lnTo>
                  <a:pt x="203922" y="179070"/>
                </a:lnTo>
                <a:lnTo>
                  <a:pt x="204924" y="180340"/>
                </a:lnTo>
                <a:lnTo>
                  <a:pt x="206917" y="181610"/>
                </a:lnTo>
                <a:lnTo>
                  <a:pt x="207860" y="182880"/>
                </a:lnTo>
                <a:lnTo>
                  <a:pt x="212622" y="182880"/>
                </a:lnTo>
                <a:lnTo>
                  <a:pt x="214193" y="181610"/>
                </a:lnTo>
                <a:lnTo>
                  <a:pt x="217044" y="173990"/>
                </a:lnTo>
                <a:lnTo>
                  <a:pt x="218366" y="170180"/>
                </a:lnTo>
                <a:lnTo>
                  <a:pt x="221752" y="162560"/>
                </a:lnTo>
                <a:lnTo>
                  <a:pt x="224016" y="158750"/>
                </a:lnTo>
                <a:lnTo>
                  <a:pt x="229692" y="149860"/>
                </a:lnTo>
                <a:lnTo>
                  <a:pt x="233507" y="146050"/>
                </a:lnTo>
                <a:lnTo>
                  <a:pt x="242778" y="138430"/>
                </a:lnTo>
                <a:lnTo>
                  <a:pt x="247003" y="134620"/>
                </a:lnTo>
                <a:lnTo>
                  <a:pt x="254944" y="132080"/>
                </a:lnTo>
                <a:lnTo>
                  <a:pt x="305530" y="132080"/>
                </a:lnTo>
                <a:lnTo>
                  <a:pt x="296914" y="121920"/>
                </a:lnTo>
                <a:lnTo>
                  <a:pt x="291232" y="116840"/>
                </a:lnTo>
                <a:lnTo>
                  <a:pt x="279787" y="109220"/>
                </a:lnTo>
                <a:lnTo>
                  <a:pt x="273848" y="107950"/>
                </a:lnTo>
                <a:lnTo>
                  <a:pt x="261542" y="106680"/>
                </a:lnTo>
                <a:close/>
              </a:path>
              <a:path w="490854" h="433069">
                <a:moveTo>
                  <a:pt x="391001" y="0"/>
                </a:moveTo>
                <a:lnTo>
                  <a:pt x="384356" y="0"/>
                </a:lnTo>
                <a:lnTo>
                  <a:pt x="376497" y="2540"/>
                </a:lnTo>
                <a:lnTo>
                  <a:pt x="341057" y="38100"/>
                </a:lnTo>
                <a:lnTo>
                  <a:pt x="337235" y="63500"/>
                </a:lnTo>
                <a:lnTo>
                  <a:pt x="307153" y="63500"/>
                </a:lnTo>
                <a:lnTo>
                  <a:pt x="398868" y="171450"/>
                </a:lnTo>
                <a:lnTo>
                  <a:pt x="403607" y="171450"/>
                </a:lnTo>
                <a:lnTo>
                  <a:pt x="404809" y="170180"/>
                </a:lnTo>
                <a:lnTo>
                  <a:pt x="407593" y="168910"/>
                </a:lnTo>
                <a:lnTo>
                  <a:pt x="409232" y="167640"/>
                </a:lnTo>
                <a:lnTo>
                  <a:pt x="413082" y="163830"/>
                </a:lnTo>
                <a:lnTo>
                  <a:pt x="414625" y="162560"/>
                </a:lnTo>
                <a:lnTo>
                  <a:pt x="416871" y="160020"/>
                </a:lnTo>
                <a:lnTo>
                  <a:pt x="417652" y="158750"/>
                </a:lnTo>
                <a:lnTo>
                  <a:pt x="418529" y="157480"/>
                </a:lnTo>
                <a:lnTo>
                  <a:pt x="418611" y="154940"/>
                </a:lnTo>
                <a:lnTo>
                  <a:pt x="418315" y="154940"/>
                </a:lnTo>
                <a:lnTo>
                  <a:pt x="417777" y="153670"/>
                </a:lnTo>
                <a:lnTo>
                  <a:pt x="354352" y="76200"/>
                </a:lnTo>
                <a:lnTo>
                  <a:pt x="354875" y="62230"/>
                </a:lnTo>
                <a:lnTo>
                  <a:pt x="356760" y="50800"/>
                </a:lnTo>
                <a:lnTo>
                  <a:pt x="382791" y="26670"/>
                </a:lnTo>
                <a:lnTo>
                  <a:pt x="433037" y="26670"/>
                </a:lnTo>
                <a:lnTo>
                  <a:pt x="424837" y="17780"/>
                </a:lnTo>
                <a:lnTo>
                  <a:pt x="415870" y="10160"/>
                </a:lnTo>
                <a:lnTo>
                  <a:pt x="409975" y="5080"/>
                </a:lnTo>
                <a:lnTo>
                  <a:pt x="403821" y="2540"/>
                </a:lnTo>
                <a:lnTo>
                  <a:pt x="391001" y="0"/>
                </a:lnTo>
                <a:close/>
              </a:path>
              <a:path w="490854" h="433069">
                <a:moveTo>
                  <a:pt x="433037" y="26670"/>
                </a:moveTo>
                <a:lnTo>
                  <a:pt x="386875" y="26670"/>
                </a:lnTo>
                <a:lnTo>
                  <a:pt x="395055" y="27940"/>
                </a:lnTo>
                <a:lnTo>
                  <a:pt x="399149" y="30480"/>
                </a:lnTo>
                <a:lnTo>
                  <a:pt x="407347" y="36830"/>
                </a:lnTo>
                <a:lnTo>
                  <a:pt x="411980" y="40640"/>
                </a:lnTo>
                <a:lnTo>
                  <a:pt x="470763" y="109220"/>
                </a:lnTo>
                <a:lnTo>
                  <a:pt x="471373" y="110490"/>
                </a:lnTo>
                <a:lnTo>
                  <a:pt x="473570" y="110490"/>
                </a:lnTo>
                <a:lnTo>
                  <a:pt x="475522" y="109220"/>
                </a:lnTo>
                <a:lnTo>
                  <a:pt x="476705" y="109220"/>
                </a:lnTo>
                <a:lnTo>
                  <a:pt x="479488" y="106680"/>
                </a:lnTo>
                <a:lnTo>
                  <a:pt x="481166" y="105410"/>
                </a:lnTo>
                <a:lnTo>
                  <a:pt x="485016" y="102870"/>
                </a:lnTo>
                <a:lnTo>
                  <a:pt x="486520" y="101600"/>
                </a:lnTo>
                <a:lnTo>
                  <a:pt x="488767" y="99060"/>
                </a:lnTo>
                <a:lnTo>
                  <a:pt x="489546" y="97790"/>
                </a:lnTo>
                <a:lnTo>
                  <a:pt x="490424" y="95250"/>
                </a:lnTo>
                <a:lnTo>
                  <a:pt x="490616" y="95250"/>
                </a:lnTo>
                <a:lnTo>
                  <a:pt x="490507" y="93980"/>
                </a:lnTo>
                <a:lnTo>
                  <a:pt x="490209" y="92710"/>
                </a:lnTo>
                <a:lnTo>
                  <a:pt x="489672" y="92710"/>
                </a:lnTo>
                <a:lnTo>
                  <a:pt x="434208" y="27940"/>
                </a:lnTo>
                <a:lnTo>
                  <a:pt x="433037" y="26670"/>
                </a:lnTo>
                <a:close/>
              </a:path>
              <a:path w="490854" h="433069">
                <a:moveTo>
                  <a:pt x="324714" y="48260"/>
                </a:moveTo>
                <a:lnTo>
                  <a:pt x="319100" y="48260"/>
                </a:lnTo>
                <a:lnTo>
                  <a:pt x="316621" y="50800"/>
                </a:lnTo>
                <a:lnTo>
                  <a:pt x="315136" y="52070"/>
                </a:lnTo>
                <a:lnTo>
                  <a:pt x="311600" y="54610"/>
                </a:lnTo>
                <a:lnTo>
                  <a:pt x="310197" y="55880"/>
                </a:lnTo>
                <a:lnTo>
                  <a:pt x="308198" y="58420"/>
                </a:lnTo>
                <a:lnTo>
                  <a:pt x="307496" y="58420"/>
                </a:lnTo>
                <a:lnTo>
                  <a:pt x="306685" y="60960"/>
                </a:lnTo>
                <a:lnTo>
                  <a:pt x="306550" y="62230"/>
                </a:lnTo>
                <a:lnTo>
                  <a:pt x="306818" y="63500"/>
                </a:lnTo>
                <a:lnTo>
                  <a:pt x="337235" y="63500"/>
                </a:lnTo>
                <a:lnTo>
                  <a:pt x="324714" y="4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8297" y="5332703"/>
            <a:ext cx="519430" cy="384810"/>
          </a:xfrm>
          <a:custGeom>
            <a:avLst/>
            <a:gdLst/>
            <a:ahLst/>
            <a:cxnLst/>
            <a:rect l="l" t="t" r="r" b="b"/>
            <a:pathLst>
              <a:path w="519429" h="384810">
                <a:moveTo>
                  <a:pt x="19387" y="251459"/>
                </a:moveTo>
                <a:lnTo>
                  <a:pt x="14348" y="251459"/>
                </a:lnTo>
                <a:lnTo>
                  <a:pt x="11640" y="252729"/>
                </a:lnTo>
                <a:lnTo>
                  <a:pt x="9999" y="253999"/>
                </a:lnTo>
                <a:lnTo>
                  <a:pt x="6054" y="256539"/>
                </a:lnTo>
                <a:lnTo>
                  <a:pt x="4472" y="257809"/>
                </a:lnTo>
                <a:lnTo>
                  <a:pt x="2181" y="259079"/>
                </a:lnTo>
                <a:lnTo>
                  <a:pt x="1338" y="260349"/>
                </a:lnTo>
                <a:lnTo>
                  <a:pt x="252" y="261619"/>
                </a:lnTo>
                <a:lnTo>
                  <a:pt x="0" y="262889"/>
                </a:lnTo>
                <a:lnTo>
                  <a:pt x="76" y="264159"/>
                </a:lnTo>
                <a:lnTo>
                  <a:pt x="313" y="264159"/>
                </a:lnTo>
                <a:lnTo>
                  <a:pt x="75055" y="384809"/>
                </a:lnTo>
                <a:lnTo>
                  <a:pt x="81009" y="384809"/>
                </a:lnTo>
                <a:lnTo>
                  <a:pt x="84033" y="383539"/>
                </a:lnTo>
                <a:lnTo>
                  <a:pt x="85841" y="382269"/>
                </a:lnTo>
                <a:lnTo>
                  <a:pt x="90138" y="379729"/>
                </a:lnTo>
                <a:lnTo>
                  <a:pt x="91880" y="378459"/>
                </a:lnTo>
                <a:lnTo>
                  <a:pt x="94467" y="375919"/>
                </a:lnTo>
                <a:lnTo>
                  <a:pt x="95399" y="375919"/>
                </a:lnTo>
                <a:lnTo>
                  <a:pt x="96540" y="373379"/>
                </a:lnTo>
                <a:lnTo>
                  <a:pt x="96850" y="373379"/>
                </a:lnTo>
                <a:lnTo>
                  <a:pt x="96950" y="370839"/>
                </a:lnTo>
                <a:lnTo>
                  <a:pt x="96756" y="370839"/>
                </a:lnTo>
                <a:lnTo>
                  <a:pt x="96318" y="369569"/>
                </a:lnTo>
                <a:lnTo>
                  <a:pt x="45070" y="284479"/>
                </a:lnTo>
                <a:lnTo>
                  <a:pt x="47451" y="270509"/>
                </a:lnTo>
                <a:lnTo>
                  <a:pt x="47855" y="269239"/>
                </a:lnTo>
                <a:lnTo>
                  <a:pt x="30114" y="269239"/>
                </a:lnTo>
                <a:lnTo>
                  <a:pt x="19909" y="252729"/>
                </a:lnTo>
                <a:lnTo>
                  <a:pt x="19387" y="251459"/>
                </a:lnTo>
                <a:close/>
              </a:path>
              <a:path w="519429" h="384810">
                <a:moveTo>
                  <a:pt x="156667" y="336549"/>
                </a:moveTo>
                <a:lnTo>
                  <a:pt x="152518" y="336549"/>
                </a:lnTo>
                <a:lnTo>
                  <a:pt x="153733" y="337819"/>
                </a:lnTo>
                <a:lnTo>
                  <a:pt x="154564" y="337819"/>
                </a:lnTo>
                <a:lnTo>
                  <a:pt x="156667" y="336549"/>
                </a:lnTo>
                <a:close/>
              </a:path>
              <a:path w="519429" h="384810">
                <a:moveTo>
                  <a:pt x="124301" y="240029"/>
                </a:moveTo>
                <a:lnTo>
                  <a:pt x="78047" y="240029"/>
                </a:lnTo>
                <a:lnTo>
                  <a:pt x="81903" y="241299"/>
                </a:lnTo>
                <a:lnTo>
                  <a:pt x="89481" y="245109"/>
                </a:lnTo>
                <a:lnTo>
                  <a:pt x="93145" y="247649"/>
                </a:lnTo>
                <a:lnTo>
                  <a:pt x="100216" y="253999"/>
                </a:lnTo>
                <a:lnTo>
                  <a:pt x="103544" y="259079"/>
                </a:lnTo>
                <a:lnTo>
                  <a:pt x="151994" y="336549"/>
                </a:lnTo>
                <a:lnTo>
                  <a:pt x="157971" y="336549"/>
                </a:lnTo>
                <a:lnTo>
                  <a:pt x="161084" y="335279"/>
                </a:lnTo>
                <a:lnTo>
                  <a:pt x="162869" y="334009"/>
                </a:lnTo>
                <a:lnTo>
                  <a:pt x="166991" y="331469"/>
                </a:lnTo>
                <a:lnTo>
                  <a:pt x="168690" y="330199"/>
                </a:lnTo>
                <a:lnTo>
                  <a:pt x="171277" y="328929"/>
                </a:lnTo>
                <a:lnTo>
                  <a:pt x="172231" y="327659"/>
                </a:lnTo>
                <a:lnTo>
                  <a:pt x="173459" y="325119"/>
                </a:lnTo>
                <a:lnTo>
                  <a:pt x="173790" y="325119"/>
                </a:lnTo>
                <a:lnTo>
                  <a:pt x="173890" y="323849"/>
                </a:lnTo>
                <a:lnTo>
                  <a:pt x="173696" y="322579"/>
                </a:lnTo>
                <a:lnTo>
                  <a:pt x="173258" y="322579"/>
                </a:lnTo>
                <a:lnTo>
                  <a:pt x="124301" y="240029"/>
                </a:lnTo>
                <a:close/>
              </a:path>
              <a:path w="519429" h="384810">
                <a:moveTo>
                  <a:pt x="198414" y="191769"/>
                </a:moveTo>
                <a:lnTo>
                  <a:pt x="155097" y="191769"/>
                </a:lnTo>
                <a:lnTo>
                  <a:pt x="158976" y="193039"/>
                </a:lnTo>
                <a:lnTo>
                  <a:pt x="166554" y="196849"/>
                </a:lnTo>
                <a:lnTo>
                  <a:pt x="170172" y="199389"/>
                </a:lnTo>
                <a:lnTo>
                  <a:pt x="177069" y="207009"/>
                </a:lnTo>
                <a:lnTo>
                  <a:pt x="180353" y="210819"/>
                </a:lnTo>
                <a:lnTo>
                  <a:pt x="228804" y="288289"/>
                </a:lnTo>
                <a:lnTo>
                  <a:pt x="229349" y="288289"/>
                </a:lnTo>
                <a:lnTo>
                  <a:pt x="230652" y="289559"/>
                </a:lnTo>
                <a:lnTo>
                  <a:pt x="233607" y="289559"/>
                </a:lnTo>
                <a:lnTo>
                  <a:pt x="234890" y="288289"/>
                </a:lnTo>
                <a:lnTo>
                  <a:pt x="237914" y="287019"/>
                </a:lnTo>
                <a:lnTo>
                  <a:pt x="239767" y="285749"/>
                </a:lnTo>
                <a:lnTo>
                  <a:pt x="244063" y="283209"/>
                </a:lnTo>
                <a:lnTo>
                  <a:pt x="245761" y="281939"/>
                </a:lnTo>
                <a:lnTo>
                  <a:pt x="248348" y="280669"/>
                </a:lnTo>
                <a:lnTo>
                  <a:pt x="249280" y="279399"/>
                </a:lnTo>
                <a:lnTo>
                  <a:pt x="250421" y="278129"/>
                </a:lnTo>
                <a:lnTo>
                  <a:pt x="250731" y="276859"/>
                </a:lnTo>
                <a:lnTo>
                  <a:pt x="250831" y="275589"/>
                </a:lnTo>
                <a:lnTo>
                  <a:pt x="250637" y="274319"/>
                </a:lnTo>
                <a:lnTo>
                  <a:pt x="250198" y="274319"/>
                </a:lnTo>
                <a:lnTo>
                  <a:pt x="199340" y="193039"/>
                </a:lnTo>
                <a:lnTo>
                  <a:pt x="198414" y="191769"/>
                </a:lnTo>
                <a:close/>
              </a:path>
              <a:path w="519429" h="384810">
                <a:moveTo>
                  <a:pt x="86931" y="214629"/>
                </a:moveTo>
                <a:lnTo>
                  <a:pt x="78397" y="214629"/>
                </a:lnTo>
                <a:lnTo>
                  <a:pt x="73957" y="215899"/>
                </a:lnTo>
                <a:lnTo>
                  <a:pt x="59969" y="219709"/>
                </a:lnTo>
                <a:lnTo>
                  <a:pt x="33243" y="255269"/>
                </a:lnTo>
                <a:lnTo>
                  <a:pt x="30114" y="269239"/>
                </a:lnTo>
                <a:lnTo>
                  <a:pt x="47855" y="269239"/>
                </a:lnTo>
                <a:lnTo>
                  <a:pt x="50678" y="260349"/>
                </a:lnTo>
                <a:lnTo>
                  <a:pt x="53356" y="252729"/>
                </a:lnTo>
                <a:lnTo>
                  <a:pt x="57194" y="247649"/>
                </a:lnTo>
                <a:lnTo>
                  <a:pt x="66225" y="242569"/>
                </a:lnTo>
                <a:lnTo>
                  <a:pt x="70203" y="241299"/>
                </a:lnTo>
                <a:lnTo>
                  <a:pt x="78047" y="240029"/>
                </a:lnTo>
                <a:lnTo>
                  <a:pt x="124301" y="240029"/>
                </a:lnTo>
                <a:lnTo>
                  <a:pt x="122041" y="236219"/>
                </a:lnTo>
                <a:lnTo>
                  <a:pt x="124260" y="223519"/>
                </a:lnTo>
                <a:lnTo>
                  <a:pt x="106099" y="223519"/>
                </a:lnTo>
                <a:lnTo>
                  <a:pt x="102508" y="220979"/>
                </a:lnTo>
                <a:lnTo>
                  <a:pt x="98771" y="219709"/>
                </a:lnTo>
                <a:lnTo>
                  <a:pt x="91005" y="215899"/>
                </a:lnTo>
                <a:lnTo>
                  <a:pt x="86931" y="214629"/>
                </a:lnTo>
                <a:close/>
              </a:path>
              <a:path w="519429" h="384810">
                <a:moveTo>
                  <a:pt x="325960" y="110489"/>
                </a:moveTo>
                <a:lnTo>
                  <a:pt x="284473" y="110489"/>
                </a:lnTo>
                <a:lnTo>
                  <a:pt x="291669" y="113029"/>
                </a:lnTo>
                <a:lnTo>
                  <a:pt x="295045" y="114299"/>
                </a:lnTo>
                <a:lnTo>
                  <a:pt x="301351" y="120649"/>
                </a:lnTo>
                <a:lnTo>
                  <a:pt x="304351" y="124459"/>
                </a:lnTo>
                <a:lnTo>
                  <a:pt x="312941" y="138429"/>
                </a:lnTo>
                <a:lnTo>
                  <a:pt x="292923" y="151129"/>
                </a:lnTo>
                <a:lnTo>
                  <a:pt x="282312" y="158749"/>
                </a:lnTo>
                <a:lnTo>
                  <a:pt x="256112" y="191769"/>
                </a:lnTo>
                <a:lnTo>
                  <a:pt x="254754" y="198119"/>
                </a:lnTo>
                <a:lnTo>
                  <a:pt x="255445" y="210819"/>
                </a:lnTo>
                <a:lnTo>
                  <a:pt x="279099" y="241299"/>
                </a:lnTo>
                <a:lnTo>
                  <a:pt x="295146" y="245109"/>
                </a:lnTo>
                <a:lnTo>
                  <a:pt x="300906" y="245109"/>
                </a:lnTo>
                <a:lnTo>
                  <a:pt x="338253" y="224789"/>
                </a:lnTo>
                <a:lnTo>
                  <a:pt x="340035" y="222249"/>
                </a:lnTo>
                <a:lnTo>
                  <a:pt x="304603" y="222249"/>
                </a:lnTo>
                <a:lnTo>
                  <a:pt x="292258" y="219709"/>
                </a:lnTo>
                <a:lnTo>
                  <a:pt x="287257" y="215899"/>
                </a:lnTo>
                <a:lnTo>
                  <a:pt x="281183" y="205739"/>
                </a:lnTo>
                <a:lnTo>
                  <a:pt x="279880" y="203199"/>
                </a:lnTo>
                <a:lnTo>
                  <a:pt x="279151" y="195579"/>
                </a:lnTo>
                <a:lnTo>
                  <a:pt x="279800" y="191769"/>
                </a:lnTo>
                <a:lnTo>
                  <a:pt x="322708" y="153669"/>
                </a:lnTo>
                <a:lnTo>
                  <a:pt x="352774" y="153669"/>
                </a:lnTo>
                <a:lnTo>
                  <a:pt x="325960" y="110489"/>
                </a:lnTo>
                <a:close/>
              </a:path>
              <a:path w="519429" h="384810">
                <a:moveTo>
                  <a:pt x="160547" y="166369"/>
                </a:moveTo>
                <a:lnTo>
                  <a:pt x="120782" y="185419"/>
                </a:lnTo>
                <a:lnTo>
                  <a:pt x="118416" y="187959"/>
                </a:lnTo>
                <a:lnTo>
                  <a:pt x="106099" y="223519"/>
                </a:lnTo>
                <a:lnTo>
                  <a:pt x="124260" y="223519"/>
                </a:lnTo>
                <a:lnTo>
                  <a:pt x="124482" y="222249"/>
                </a:lnTo>
                <a:lnTo>
                  <a:pt x="127684" y="212089"/>
                </a:lnTo>
                <a:lnTo>
                  <a:pt x="155097" y="191769"/>
                </a:lnTo>
                <a:lnTo>
                  <a:pt x="198414" y="191769"/>
                </a:lnTo>
                <a:lnTo>
                  <a:pt x="194708" y="186689"/>
                </a:lnTo>
                <a:lnTo>
                  <a:pt x="184494" y="176529"/>
                </a:lnTo>
                <a:lnTo>
                  <a:pt x="178945" y="172719"/>
                </a:lnTo>
                <a:lnTo>
                  <a:pt x="166963" y="167639"/>
                </a:lnTo>
                <a:lnTo>
                  <a:pt x="160547" y="166369"/>
                </a:lnTo>
                <a:close/>
              </a:path>
              <a:path w="519429" h="384810">
                <a:moveTo>
                  <a:pt x="352774" y="153669"/>
                </a:moveTo>
                <a:lnTo>
                  <a:pt x="322708" y="153669"/>
                </a:lnTo>
                <a:lnTo>
                  <a:pt x="338383" y="179069"/>
                </a:lnTo>
                <a:lnTo>
                  <a:pt x="336757" y="187959"/>
                </a:lnTo>
                <a:lnTo>
                  <a:pt x="311196" y="220979"/>
                </a:lnTo>
                <a:lnTo>
                  <a:pt x="304603" y="222249"/>
                </a:lnTo>
                <a:lnTo>
                  <a:pt x="340035" y="222249"/>
                </a:lnTo>
                <a:lnTo>
                  <a:pt x="342708" y="218439"/>
                </a:lnTo>
                <a:lnTo>
                  <a:pt x="348344" y="207009"/>
                </a:lnTo>
                <a:lnTo>
                  <a:pt x="351947" y="194309"/>
                </a:lnTo>
                <a:lnTo>
                  <a:pt x="378010" y="194309"/>
                </a:lnTo>
                <a:lnTo>
                  <a:pt x="352774" y="153669"/>
                </a:lnTo>
                <a:close/>
              </a:path>
              <a:path w="519429" h="384810">
                <a:moveTo>
                  <a:pt x="378010" y="194309"/>
                </a:moveTo>
                <a:lnTo>
                  <a:pt x="351947" y="194309"/>
                </a:lnTo>
                <a:lnTo>
                  <a:pt x="360789" y="208279"/>
                </a:lnTo>
                <a:lnTo>
                  <a:pt x="363907" y="208279"/>
                </a:lnTo>
                <a:lnTo>
                  <a:pt x="366952" y="207009"/>
                </a:lnTo>
                <a:lnTo>
                  <a:pt x="368854" y="205739"/>
                </a:lnTo>
                <a:lnTo>
                  <a:pt x="373501" y="203199"/>
                </a:lnTo>
                <a:lnTo>
                  <a:pt x="375216" y="201929"/>
                </a:lnTo>
                <a:lnTo>
                  <a:pt x="377343" y="199389"/>
                </a:lnTo>
                <a:lnTo>
                  <a:pt x="378807" y="196849"/>
                </a:lnTo>
                <a:lnTo>
                  <a:pt x="378667" y="195579"/>
                </a:lnTo>
                <a:lnTo>
                  <a:pt x="378010" y="194309"/>
                </a:lnTo>
                <a:close/>
              </a:path>
              <a:path w="519429" h="384810">
                <a:moveTo>
                  <a:pt x="361471" y="38099"/>
                </a:moveTo>
                <a:lnTo>
                  <a:pt x="356431" y="38099"/>
                </a:lnTo>
                <a:lnTo>
                  <a:pt x="353724" y="39369"/>
                </a:lnTo>
                <a:lnTo>
                  <a:pt x="352083" y="40639"/>
                </a:lnTo>
                <a:lnTo>
                  <a:pt x="348137" y="43179"/>
                </a:lnTo>
                <a:lnTo>
                  <a:pt x="346556" y="44449"/>
                </a:lnTo>
                <a:lnTo>
                  <a:pt x="344265" y="45719"/>
                </a:lnTo>
                <a:lnTo>
                  <a:pt x="343421" y="46989"/>
                </a:lnTo>
                <a:lnTo>
                  <a:pt x="342336" y="48259"/>
                </a:lnTo>
                <a:lnTo>
                  <a:pt x="342083" y="49529"/>
                </a:lnTo>
                <a:lnTo>
                  <a:pt x="342158" y="50799"/>
                </a:lnTo>
                <a:lnTo>
                  <a:pt x="342397" y="50799"/>
                </a:lnTo>
                <a:lnTo>
                  <a:pt x="417137" y="171449"/>
                </a:lnTo>
                <a:lnTo>
                  <a:pt x="423092" y="171449"/>
                </a:lnTo>
                <a:lnTo>
                  <a:pt x="426116" y="170179"/>
                </a:lnTo>
                <a:lnTo>
                  <a:pt x="427925" y="168909"/>
                </a:lnTo>
                <a:lnTo>
                  <a:pt x="432221" y="166369"/>
                </a:lnTo>
                <a:lnTo>
                  <a:pt x="433964" y="165099"/>
                </a:lnTo>
                <a:lnTo>
                  <a:pt x="436551" y="162559"/>
                </a:lnTo>
                <a:lnTo>
                  <a:pt x="437483" y="161289"/>
                </a:lnTo>
                <a:lnTo>
                  <a:pt x="438623" y="160019"/>
                </a:lnTo>
                <a:lnTo>
                  <a:pt x="438933" y="160019"/>
                </a:lnTo>
                <a:lnTo>
                  <a:pt x="439033" y="157479"/>
                </a:lnTo>
                <a:lnTo>
                  <a:pt x="438839" y="157479"/>
                </a:lnTo>
                <a:lnTo>
                  <a:pt x="438401" y="156209"/>
                </a:lnTo>
                <a:lnTo>
                  <a:pt x="387220" y="69849"/>
                </a:lnTo>
                <a:lnTo>
                  <a:pt x="389739" y="57149"/>
                </a:lnTo>
                <a:lnTo>
                  <a:pt x="390527" y="54609"/>
                </a:lnTo>
                <a:lnTo>
                  <a:pt x="372197" y="54609"/>
                </a:lnTo>
                <a:lnTo>
                  <a:pt x="361993" y="39369"/>
                </a:lnTo>
                <a:lnTo>
                  <a:pt x="361471" y="38099"/>
                </a:lnTo>
                <a:close/>
              </a:path>
              <a:path w="519429" h="384810">
                <a:moveTo>
                  <a:pt x="290937" y="86359"/>
                </a:moveTo>
                <a:lnTo>
                  <a:pt x="284350" y="86359"/>
                </a:lnTo>
                <a:lnTo>
                  <a:pt x="265748" y="92709"/>
                </a:lnTo>
                <a:lnTo>
                  <a:pt x="253678" y="99059"/>
                </a:lnTo>
                <a:lnTo>
                  <a:pt x="249118" y="101599"/>
                </a:lnTo>
                <a:lnTo>
                  <a:pt x="244863" y="105409"/>
                </a:lnTo>
                <a:lnTo>
                  <a:pt x="236959" y="113029"/>
                </a:lnTo>
                <a:lnTo>
                  <a:pt x="233494" y="115569"/>
                </a:lnTo>
                <a:lnTo>
                  <a:pt x="219063" y="139699"/>
                </a:lnTo>
                <a:lnTo>
                  <a:pt x="219071" y="140969"/>
                </a:lnTo>
                <a:lnTo>
                  <a:pt x="220044" y="144779"/>
                </a:lnTo>
                <a:lnTo>
                  <a:pt x="220971" y="146049"/>
                </a:lnTo>
                <a:lnTo>
                  <a:pt x="223159" y="149859"/>
                </a:lnTo>
                <a:lnTo>
                  <a:pt x="224000" y="151129"/>
                </a:lnTo>
                <a:lnTo>
                  <a:pt x="225718" y="152399"/>
                </a:lnTo>
                <a:lnTo>
                  <a:pt x="226564" y="153669"/>
                </a:lnTo>
                <a:lnTo>
                  <a:pt x="228227" y="154939"/>
                </a:lnTo>
                <a:lnTo>
                  <a:pt x="231230" y="154939"/>
                </a:lnTo>
                <a:lnTo>
                  <a:pt x="232984" y="153669"/>
                </a:lnTo>
                <a:lnTo>
                  <a:pt x="234186" y="152399"/>
                </a:lnTo>
                <a:lnTo>
                  <a:pt x="236896" y="147319"/>
                </a:lnTo>
                <a:lnTo>
                  <a:pt x="238695" y="143509"/>
                </a:lnTo>
                <a:lnTo>
                  <a:pt x="243180" y="137159"/>
                </a:lnTo>
                <a:lnTo>
                  <a:pt x="246032" y="133349"/>
                </a:lnTo>
                <a:lnTo>
                  <a:pt x="252950" y="124459"/>
                </a:lnTo>
                <a:lnTo>
                  <a:pt x="257354" y="121919"/>
                </a:lnTo>
                <a:lnTo>
                  <a:pt x="267700" y="114299"/>
                </a:lnTo>
                <a:lnTo>
                  <a:pt x="272279" y="113029"/>
                </a:lnTo>
                <a:lnTo>
                  <a:pt x="280595" y="110489"/>
                </a:lnTo>
                <a:lnTo>
                  <a:pt x="325960" y="110489"/>
                </a:lnTo>
                <a:lnTo>
                  <a:pt x="323594" y="106679"/>
                </a:lnTo>
                <a:lnTo>
                  <a:pt x="318740" y="101599"/>
                </a:lnTo>
                <a:lnTo>
                  <a:pt x="308514" y="92709"/>
                </a:lnTo>
                <a:lnTo>
                  <a:pt x="302954" y="88899"/>
                </a:lnTo>
                <a:lnTo>
                  <a:pt x="290937" y="86359"/>
                </a:lnTo>
                <a:close/>
              </a:path>
              <a:path w="519429" h="384810">
                <a:moveTo>
                  <a:pt x="467374" y="25399"/>
                </a:moveTo>
                <a:lnTo>
                  <a:pt x="426792" y="25399"/>
                </a:lnTo>
                <a:lnTo>
                  <a:pt x="434547" y="29209"/>
                </a:lnTo>
                <a:lnTo>
                  <a:pt x="438297" y="31749"/>
                </a:lnTo>
                <a:lnTo>
                  <a:pt x="445545" y="39369"/>
                </a:lnTo>
                <a:lnTo>
                  <a:pt x="449463" y="44449"/>
                </a:lnTo>
                <a:lnTo>
                  <a:pt x="497366" y="120649"/>
                </a:lnTo>
                <a:lnTo>
                  <a:pt x="497911" y="120649"/>
                </a:lnTo>
                <a:lnTo>
                  <a:pt x="499214" y="121919"/>
                </a:lnTo>
                <a:lnTo>
                  <a:pt x="502060" y="121919"/>
                </a:lnTo>
                <a:lnTo>
                  <a:pt x="503321" y="120649"/>
                </a:lnTo>
                <a:lnTo>
                  <a:pt x="506345" y="119379"/>
                </a:lnTo>
                <a:lnTo>
                  <a:pt x="508198" y="118109"/>
                </a:lnTo>
                <a:lnTo>
                  <a:pt x="512494" y="115569"/>
                </a:lnTo>
                <a:lnTo>
                  <a:pt x="514192" y="114299"/>
                </a:lnTo>
                <a:lnTo>
                  <a:pt x="516779" y="113029"/>
                </a:lnTo>
                <a:lnTo>
                  <a:pt x="517711" y="111759"/>
                </a:lnTo>
                <a:lnTo>
                  <a:pt x="518852" y="110489"/>
                </a:lnTo>
                <a:lnTo>
                  <a:pt x="519162" y="109219"/>
                </a:lnTo>
                <a:lnTo>
                  <a:pt x="519262" y="107949"/>
                </a:lnTo>
                <a:lnTo>
                  <a:pt x="519068" y="106679"/>
                </a:lnTo>
                <a:lnTo>
                  <a:pt x="518629" y="106679"/>
                </a:lnTo>
                <a:lnTo>
                  <a:pt x="473429" y="34289"/>
                </a:lnTo>
                <a:lnTo>
                  <a:pt x="467374" y="25399"/>
                </a:lnTo>
                <a:close/>
              </a:path>
              <a:path w="519429" h="384810">
                <a:moveTo>
                  <a:pt x="434802" y="0"/>
                </a:moveTo>
                <a:lnTo>
                  <a:pt x="420142" y="0"/>
                </a:lnTo>
                <a:lnTo>
                  <a:pt x="409383" y="3809"/>
                </a:lnTo>
                <a:lnTo>
                  <a:pt x="379804" y="30479"/>
                </a:lnTo>
                <a:lnTo>
                  <a:pt x="372197" y="54609"/>
                </a:lnTo>
                <a:lnTo>
                  <a:pt x="390527" y="54609"/>
                </a:lnTo>
                <a:lnTo>
                  <a:pt x="393287" y="45719"/>
                </a:lnTo>
                <a:lnTo>
                  <a:pt x="396316" y="39369"/>
                </a:lnTo>
                <a:lnTo>
                  <a:pt x="400549" y="34289"/>
                </a:lnTo>
                <a:lnTo>
                  <a:pt x="410193" y="27939"/>
                </a:lnTo>
                <a:lnTo>
                  <a:pt x="414390" y="26669"/>
                </a:lnTo>
                <a:lnTo>
                  <a:pt x="422761" y="25399"/>
                </a:lnTo>
                <a:lnTo>
                  <a:pt x="467374" y="25399"/>
                </a:lnTo>
                <a:lnTo>
                  <a:pt x="465643" y="22859"/>
                </a:lnTo>
                <a:lnTo>
                  <a:pt x="457901" y="13969"/>
                </a:lnTo>
                <a:lnTo>
                  <a:pt x="452705" y="8889"/>
                </a:lnTo>
                <a:lnTo>
                  <a:pt x="447047" y="5079"/>
                </a:lnTo>
                <a:lnTo>
                  <a:pt x="434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268" y="457575"/>
            <a:ext cx="1941830" cy="4804410"/>
          </a:xfrm>
          <a:custGeom>
            <a:avLst/>
            <a:gdLst/>
            <a:ahLst/>
            <a:cxnLst/>
            <a:rect l="l" t="t" r="r" b="b"/>
            <a:pathLst>
              <a:path w="1941829" h="4804410">
                <a:moveTo>
                  <a:pt x="659996" y="4728383"/>
                </a:moveTo>
                <a:lnTo>
                  <a:pt x="586593" y="4771627"/>
                </a:lnTo>
                <a:lnTo>
                  <a:pt x="665231" y="4804403"/>
                </a:lnTo>
                <a:lnTo>
                  <a:pt x="663451" y="4778560"/>
                </a:lnTo>
                <a:lnTo>
                  <a:pt x="683254" y="4776387"/>
                </a:lnTo>
                <a:lnTo>
                  <a:pt x="715241" y="4770320"/>
                </a:lnTo>
                <a:lnTo>
                  <a:pt x="747137" y="4762595"/>
                </a:lnTo>
                <a:lnTo>
                  <a:pt x="778901" y="4753232"/>
                </a:lnTo>
                <a:lnTo>
                  <a:pt x="661708" y="4753232"/>
                </a:lnTo>
                <a:lnTo>
                  <a:pt x="659996" y="4728383"/>
                </a:lnTo>
                <a:close/>
              </a:path>
              <a:path w="1941829" h="4804410">
                <a:moveTo>
                  <a:pt x="487" y="0"/>
                </a:moveTo>
                <a:lnTo>
                  <a:pt x="0" y="25396"/>
                </a:lnTo>
                <a:lnTo>
                  <a:pt x="45195" y="26262"/>
                </a:lnTo>
                <a:lnTo>
                  <a:pt x="89888" y="28826"/>
                </a:lnTo>
                <a:lnTo>
                  <a:pt x="134546" y="33061"/>
                </a:lnTo>
                <a:lnTo>
                  <a:pt x="179148" y="38940"/>
                </a:lnTo>
                <a:lnTo>
                  <a:pt x="223674" y="46440"/>
                </a:lnTo>
                <a:lnTo>
                  <a:pt x="268102" y="55530"/>
                </a:lnTo>
                <a:lnTo>
                  <a:pt x="356782" y="78440"/>
                </a:lnTo>
                <a:lnTo>
                  <a:pt x="444591" y="107361"/>
                </a:lnTo>
                <a:lnTo>
                  <a:pt x="531571" y="142129"/>
                </a:lnTo>
                <a:lnTo>
                  <a:pt x="617545" y="182532"/>
                </a:lnTo>
                <a:lnTo>
                  <a:pt x="702332" y="228357"/>
                </a:lnTo>
                <a:lnTo>
                  <a:pt x="785756" y="279393"/>
                </a:lnTo>
                <a:lnTo>
                  <a:pt x="867636" y="335427"/>
                </a:lnTo>
                <a:lnTo>
                  <a:pt x="947790" y="396242"/>
                </a:lnTo>
                <a:lnTo>
                  <a:pt x="1026040" y="461623"/>
                </a:lnTo>
                <a:lnTo>
                  <a:pt x="1102205" y="531355"/>
                </a:lnTo>
                <a:lnTo>
                  <a:pt x="1176106" y="605219"/>
                </a:lnTo>
                <a:lnTo>
                  <a:pt x="1247561" y="682999"/>
                </a:lnTo>
                <a:lnTo>
                  <a:pt x="1316395" y="764477"/>
                </a:lnTo>
                <a:lnTo>
                  <a:pt x="1382426" y="849435"/>
                </a:lnTo>
                <a:lnTo>
                  <a:pt x="1445477" y="937653"/>
                </a:lnTo>
                <a:lnTo>
                  <a:pt x="1505370" y="1028913"/>
                </a:lnTo>
                <a:lnTo>
                  <a:pt x="1561926" y="1122997"/>
                </a:lnTo>
                <a:lnTo>
                  <a:pt x="1614967" y="1219686"/>
                </a:lnTo>
                <a:lnTo>
                  <a:pt x="1664318" y="1318760"/>
                </a:lnTo>
                <a:lnTo>
                  <a:pt x="1709801" y="1419999"/>
                </a:lnTo>
                <a:lnTo>
                  <a:pt x="1751239" y="1523187"/>
                </a:lnTo>
                <a:lnTo>
                  <a:pt x="1788457" y="1628101"/>
                </a:lnTo>
                <a:lnTo>
                  <a:pt x="1821277" y="1734525"/>
                </a:lnTo>
                <a:lnTo>
                  <a:pt x="1849526" y="1842237"/>
                </a:lnTo>
                <a:lnTo>
                  <a:pt x="1873026" y="1951019"/>
                </a:lnTo>
                <a:lnTo>
                  <a:pt x="1891604" y="2060653"/>
                </a:lnTo>
                <a:lnTo>
                  <a:pt x="1905085" y="2170921"/>
                </a:lnTo>
                <a:lnTo>
                  <a:pt x="1913295" y="2281603"/>
                </a:lnTo>
                <a:lnTo>
                  <a:pt x="1916060" y="2392481"/>
                </a:lnTo>
                <a:lnTo>
                  <a:pt x="1914112" y="2503443"/>
                </a:lnTo>
                <a:lnTo>
                  <a:pt x="1908373" y="2614291"/>
                </a:lnTo>
                <a:lnTo>
                  <a:pt x="1898959" y="2724717"/>
                </a:lnTo>
                <a:lnTo>
                  <a:pt x="1885996" y="2834500"/>
                </a:lnTo>
                <a:lnTo>
                  <a:pt x="1869605" y="2943423"/>
                </a:lnTo>
                <a:lnTo>
                  <a:pt x="1849908" y="3051263"/>
                </a:lnTo>
                <a:lnTo>
                  <a:pt x="1827025" y="3157805"/>
                </a:lnTo>
                <a:lnTo>
                  <a:pt x="1801083" y="3262828"/>
                </a:lnTo>
                <a:lnTo>
                  <a:pt x="1772203" y="3366112"/>
                </a:lnTo>
                <a:lnTo>
                  <a:pt x="1740508" y="3467439"/>
                </a:lnTo>
                <a:lnTo>
                  <a:pt x="1706121" y="3566587"/>
                </a:lnTo>
                <a:lnTo>
                  <a:pt x="1669167" y="3663341"/>
                </a:lnTo>
                <a:lnTo>
                  <a:pt x="1629769" y="3757479"/>
                </a:lnTo>
                <a:lnTo>
                  <a:pt x="1588052" y="3848780"/>
                </a:lnTo>
                <a:lnTo>
                  <a:pt x="1544140" y="3937029"/>
                </a:lnTo>
                <a:lnTo>
                  <a:pt x="1498159" y="4022002"/>
                </a:lnTo>
                <a:lnTo>
                  <a:pt x="1450233" y="4103481"/>
                </a:lnTo>
                <a:lnTo>
                  <a:pt x="1400491" y="4181247"/>
                </a:lnTo>
                <a:lnTo>
                  <a:pt x="1349057" y="4255080"/>
                </a:lnTo>
                <a:lnTo>
                  <a:pt x="1296060" y="4324762"/>
                </a:lnTo>
                <a:lnTo>
                  <a:pt x="1241629" y="4390072"/>
                </a:lnTo>
                <a:lnTo>
                  <a:pt x="1185894" y="4450795"/>
                </a:lnTo>
                <a:lnTo>
                  <a:pt x="1128984" y="4506710"/>
                </a:lnTo>
                <a:lnTo>
                  <a:pt x="1071035" y="4557602"/>
                </a:lnTo>
                <a:lnTo>
                  <a:pt x="1012177" y="4603257"/>
                </a:lnTo>
                <a:lnTo>
                  <a:pt x="952548" y="4643464"/>
                </a:lnTo>
                <a:lnTo>
                  <a:pt x="892280" y="4678013"/>
                </a:lnTo>
                <a:lnTo>
                  <a:pt x="831509" y="4706701"/>
                </a:lnTo>
                <a:lnTo>
                  <a:pt x="770365" y="4729331"/>
                </a:lnTo>
                <a:lnTo>
                  <a:pt x="709273" y="4745631"/>
                </a:lnTo>
                <a:lnTo>
                  <a:pt x="661708" y="4753232"/>
                </a:lnTo>
                <a:lnTo>
                  <a:pt x="778901" y="4753232"/>
                </a:lnTo>
                <a:lnTo>
                  <a:pt x="842365" y="4729664"/>
                </a:lnTo>
                <a:lnTo>
                  <a:pt x="904923" y="4700042"/>
                </a:lnTo>
                <a:lnTo>
                  <a:pt x="966755" y="4664518"/>
                </a:lnTo>
                <a:lnTo>
                  <a:pt x="1027752" y="4623321"/>
                </a:lnTo>
                <a:lnTo>
                  <a:pt x="1087800" y="4576682"/>
                </a:lnTo>
                <a:lnTo>
                  <a:pt x="1146789" y="4524824"/>
                </a:lnTo>
                <a:lnTo>
                  <a:pt x="1204608" y="4467967"/>
                </a:lnTo>
                <a:lnTo>
                  <a:pt x="1261144" y="4406332"/>
                </a:lnTo>
                <a:lnTo>
                  <a:pt x="1316278" y="4340136"/>
                </a:lnTo>
                <a:lnTo>
                  <a:pt x="1369900" y="4269596"/>
                </a:lnTo>
                <a:lnTo>
                  <a:pt x="1421889" y="4194931"/>
                </a:lnTo>
                <a:lnTo>
                  <a:pt x="1472128" y="4116357"/>
                </a:lnTo>
                <a:lnTo>
                  <a:pt x="1520499" y="4034088"/>
                </a:lnTo>
                <a:lnTo>
                  <a:pt x="1566881" y="3948342"/>
                </a:lnTo>
                <a:lnTo>
                  <a:pt x="1611156" y="3859335"/>
                </a:lnTo>
                <a:lnTo>
                  <a:pt x="1653200" y="3767283"/>
                </a:lnTo>
                <a:lnTo>
                  <a:pt x="1692896" y="3672403"/>
                </a:lnTo>
                <a:lnTo>
                  <a:pt x="1730119" y="3574910"/>
                </a:lnTo>
                <a:lnTo>
                  <a:pt x="1764750" y="3475019"/>
                </a:lnTo>
                <a:lnTo>
                  <a:pt x="1796665" y="3372951"/>
                </a:lnTo>
                <a:lnTo>
                  <a:pt x="1825743" y="3268917"/>
                </a:lnTo>
                <a:lnTo>
                  <a:pt x="1851860" y="3163136"/>
                </a:lnTo>
                <a:lnTo>
                  <a:pt x="1874894" y="3055825"/>
                </a:lnTo>
                <a:lnTo>
                  <a:pt x="1894723" y="2947201"/>
                </a:lnTo>
                <a:lnTo>
                  <a:pt x="1911221" y="2837477"/>
                </a:lnTo>
                <a:lnTo>
                  <a:pt x="1924268" y="2726872"/>
                </a:lnTo>
                <a:lnTo>
                  <a:pt x="1933738" y="2615603"/>
                </a:lnTo>
                <a:lnTo>
                  <a:pt x="1939508" y="2503885"/>
                </a:lnTo>
                <a:lnTo>
                  <a:pt x="1941451" y="2391844"/>
                </a:lnTo>
                <a:lnTo>
                  <a:pt x="1938625" y="2279721"/>
                </a:lnTo>
                <a:lnTo>
                  <a:pt x="1930297" y="2167835"/>
                </a:lnTo>
                <a:lnTo>
                  <a:pt x="1916647" y="2056408"/>
                </a:lnTo>
                <a:lnTo>
                  <a:pt x="1897853" y="1945653"/>
                </a:lnTo>
                <a:lnTo>
                  <a:pt x="1874094" y="1835791"/>
                </a:lnTo>
                <a:lnTo>
                  <a:pt x="1845548" y="1727037"/>
                </a:lnTo>
                <a:lnTo>
                  <a:pt x="1812394" y="1619608"/>
                </a:lnTo>
                <a:lnTo>
                  <a:pt x="1774809" y="1513719"/>
                </a:lnTo>
                <a:lnTo>
                  <a:pt x="1732969" y="1409589"/>
                </a:lnTo>
                <a:lnTo>
                  <a:pt x="1687052" y="1307433"/>
                </a:lnTo>
                <a:lnTo>
                  <a:pt x="1637235" y="1207467"/>
                </a:lnTo>
                <a:lnTo>
                  <a:pt x="1583693" y="1109910"/>
                </a:lnTo>
                <a:lnTo>
                  <a:pt x="1526603" y="1014975"/>
                </a:lnTo>
                <a:lnTo>
                  <a:pt x="1466140" y="922882"/>
                </a:lnTo>
                <a:lnTo>
                  <a:pt x="1402480" y="833846"/>
                </a:lnTo>
                <a:lnTo>
                  <a:pt x="1335796" y="748084"/>
                </a:lnTo>
                <a:lnTo>
                  <a:pt x="1266264" y="665814"/>
                </a:lnTo>
                <a:lnTo>
                  <a:pt x="1194060" y="587253"/>
                </a:lnTo>
                <a:lnTo>
                  <a:pt x="1119355" y="512618"/>
                </a:lnTo>
                <a:lnTo>
                  <a:pt x="1042324" y="442130"/>
                </a:lnTo>
                <a:lnTo>
                  <a:pt x="963141" y="376005"/>
                </a:lnTo>
                <a:lnTo>
                  <a:pt x="881978" y="314463"/>
                </a:lnTo>
                <a:lnTo>
                  <a:pt x="799007" y="257723"/>
                </a:lnTo>
                <a:lnTo>
                  <a:pt x="714405" y="206009"/>
                </a:lnTo>
                <a:lnTo>
                  <a:pt x="628342" y="159541"/>
                </a:lnTo>
                <a:lnTo>
                  <a:pt x="540992" y="118541"/>
                </a:lnTo>
                <a:lnTo>
                  <a:pt x="452530" y="83234"/>
                </a:lnTo>
                <a:lnTo>
                  <a:pt x="363131" y="53846"/>
                </a:lnTo>
                <a:lnTo>
                  <a:pt x="273189" y="30645"/>
                </a:lnTo>
                <a:lnTo>
                  <a:pt x="227888" y="21391"/>
                </a:lnTo>
                <a:lnTo>
                  <a:pt x="182463" y="13757"/>
                </a:lnTo>
                <a:lnTo>
                  <a:pt x="136939" y="7774"/>
                </a:lnTo>
                <a:lnTo>
                  <a:pt x="91338" y="3468"/>
                </a:lnTo>
                <a:lnTo>
                  <a:pt x="45683" y="867"/>
                </a:lnTo>
                <a:lnTo>
                  <a:pt x="48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39013" y="1494527"/>
            <a:ext cx="119761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90</a:t>
            </a:fld>
            <a:endParaRPr spc="-1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879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1315" y="3505885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5" y="646231"/>
                </a:lnTo>
                <a:lnTo>
                  <a:pt x="47625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2" y="0"/>
                </a:lnTo>
                <a:lnTo>
                  <a:pt x="682572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3" y="0"/>
                </a:lnTo>
                <a:lnTo>
                  <a:pt x="682573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65512" y="4562295"/>
            <a:ext cx="2152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91315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5" y="560254"/>
                </a:lnTo>
                <a:lnTo>
                  <a:pt x="47625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83879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081" y="2993219"/>
            <a:ext cx="5154295" cy="2484120"/>
          </a:xfrm>
          <a:custGeom>
            <a:avLst/>
            <a:gdLst/>
            <a:ahLst/>
            <a:cxnLst/>
            <a:rect l="l" t="t" r="r" b="b"/>
            <a:pathLst>
              <a:path w="5154295" h="2484120">
                <a:moveTo>
                  <a:pt x="5153798" y="0"/>
                </a:moveTo>
                <a:lnTo>
                  <a:pt x="5068606" y="590"/>
                </a:lnTo>
                <a:lnTo>
                  <a:pt x="5080941" y="24838"/>
                </a:lnTo>
                <a:lnTo>
                  <a:pt x="5069267" y="33228"/>
                </a:lnTo>
                <a:lnTo>
                  <a:pt x="5037067" y="75645"/>
                </a:lnTo>
                <a:lnTo>
                  <a:pt x="5007667" y="127388"/>
                </a:lnTo>
                <a:lnTo>
                  <a:pt x="4979570" y="189289"/>
                </a:lnTo>
                <a:lnTo>
                  <a:pt x="4952919" y="260525"/>
                </a:lnTo>
                <a:lnTo>
                  <a:pt x="4940195" y="299379"/>
                </a:lnTo>
                <a:lnTo>
                  <a:pt x="4927903" y="340246"/>
                </a:lnTo>
                <a:lnTo>
                  <a:pt x="4916074" y="383019"/>
                </a:lnTo>
                <a:lnTo>
                  <a:pt x="4904734" y="427584"/>
                </a:lnTo>
                <a:lnTo>
                  <a:pt x="4893890" y="473944"/>
                </a:lnTo>
                <a:lnTo>
                  <a:pt x="4873919" y="571049"/>
                </a:lnTo>
                <a:lnTo>
                  <a:pt x="4856368" y="673559"/>
                </a:lnTo>
                <a:lnTo>
                  <a:pt x="4841472" y="780585"/>
                </a:lnTo>
                <a:lnTo>
                  <a:pt x="4829468" y="891227"/>
                </a:lnTo>
                <a:lnTo>
                  <a:pt x="4820599" y="1004592"/>
                </a:lnTo>
                <a:lnTo>
                  <a:pt x="4815103" y="1119781"/>
                </a:lnTo>
                <a:lnTo>
                  <a:pt x="4813244" y="1234912"/>
                </a:lnTo>
                <a:lnTo>
                  <a:pt x="4811665" y="1262380"/>
                </a:lnTo>
                <a:lnTo>
                  <a:pt x="4798541" y="1317618"/>
                </a:lnTo>
                <a:lnTo>
                  <a:pt x="4772226" y="1373295"/>
                </a:lnTo>
                <a:lnTo>
                  <a:pt x="4732917" y="1429249"/>
                </a:lnTo>
                <a:lnTo>
                  <a:pt x="4680929" y="1485230"/>
                </a:lnTo>
                <a:lnTo>
                  <a:pt x="4650303" y="1513155"/>
                </a:lnTo>
                <a:lnTo>
                  <a:pt x="4616663" y="1540998"/>
                </a:lnTo>
                <a:lnTo>
                  <a:pt x="4580065" y="1568737"/>
                </a:lnTo>
                <a:lnTo>
                  <a:pt x="4540566" y="1596348"/>
                </a:lnTo>
                <a:lnTo>
                  <a:pt x="4498221" y="1623808"/>
                </a:lnTo>
                <a:lnTo>
                  <a:pt x="4453093" y="1651099"/>
                </a:lnTo>
                <a:lnTo>
                  <a:pt x="4405235" y="1678200"/>
                </a:lnTo>
                <a:lnTo>
                  <a:pt x="4354706" y="1705096"/>
                </a:lnTo>
                <a:lnTo>
                  <a:pt x="4301562" y="1731769"/>
                </a:lnTo>
                <a:lnTo>
                  <a:pt x="4245861" y="1758201"/>
                </a:lnTo>
                <a:lnTo>
                  <a:pt x="4187661" y="1784377"/>
                </a:lnTo>
                <a:lnTo>
                  <a:pt x="4127017" y="1810280"/>
                </a:lnTo>
                <a:lnTo>
                  <a:pt x="4063987" y="1835895"/>
                </a:lnTo>
                <a:lnTo>
                  <a:pt x="3998625" y="1861207"/>
                </a:lnTo>
                <a:lnTo>
                  <a:pt x="3930990" y="1886200"/>
                </a:lnTo>
                <a:lnTo>
                  <a:pt x="3861136" y="1910859"/>
                </a:lnTo>
                <a:lnTo>
                  <a:pt x="3789121" y="1935171"/>
                </a:lnTo>
                <a:lnTo>
                  <a:pt x="3715000" y="1959118"/>
                </a:lnTo>
                <a:lnTo>
                  <a:pt x="3638829" y="1982689"/>
                </a:lnTo>
                <a:lnTo>
                  <a:pt x="3560664" y="2005867"/>
                </a:lnTo>
                <a:lnTo>
                  <a:pt x="3480562" y="2028637"/>
                </a:lnTo>
                <a:lnTo>
                  <a:pt x="3398575" y="2050986"/>
                </a:lnTo>
                <a:lnTo>
                  <a:pt x="3314762" y="2072900"/>
                </a:lnTo>
                <a:lnTo>
                  <a:pt x="3229178" y="2094363"/>
                </a:lnTo>
                <a:lnTo>
                  <a:pt x="3141879" y="2115361"/>
                </a:lnTo>
                <a:lnTo>
                  <a:pt x="2962408" y="2155896"/>
                </a:lnTo>
                <a:lnTo>
                  <a:pt x="2776686" y="2194413"/>
                </a:lnTo>
                <a:lnTo>
                  <a:pt x="2585212" y="2230786"/>
                </a:lnTo>
                <a:lnTo>
                  <a:pt x="2388429" y="2264900"/>
                </a:lnTo>
                <a:lnTo>
                  <a:pt x="2186782" y="2296642"/>
                </a:lnTo>
                <a:lnTo>
                  <a:pt x="1980713" y="2325899"/>
                </a:lnTo>
                <a:lnTo>
                  <a:pt x="1770667" y="2352558"/>
                </a:lnTo>
                <a:lnTo>
                  <a:pt x="1557083" y="2376502"/>
                </a:lnTo>
                <a:lnTo>
                  <a:pt x="1340407" y="2397622"/>
                </a:lnTo>
                <a:lnTo>
                  <a:pt x="1121082" y="2415804"/>
                </a:lnTo>
                <a:lnTo>
                  <a:pt x="899549" y="2430933"/>
                </a:lnTo>
                <a:lnTo>
                  <a:pt x="676252" y="2442898"/>
                </a:lnTo>
                <a:lnTo>
                  <a:pt x="451633" y="2451583"/>
                </a:lnTo>
                <a:lnTo>
                  <a:pt x="226136" y="2456879"/>
                </a:lnTo>
                <a:lnTo>
                  <a:pt x="0" y="2458670"/>
                </a:lnTo>
                <a:lnTo>
                  <a:pt x="200" y="2484069"/>
                </a:lnTo>
                <a:lnTo>
                  <a:pt x="226338" y="2482278"/>
                </a:lnTo>
                <a:lnTo>
                  <a:pt x="452230" y="2476977"/>
                </a:lnTo>
                <a:lnTo>
                  <a:pt x="677233" y="2468279"/>
                </a:lnTo>
                <a:lnTo>
                  <a:pt x="900908" y="2456296"/>
                </a:lnTo>
                <a:lnTo>
                  <a:pt x="1122813" y="2441145"/>
                </a:lnTo>
                <a:lnTo>
                  <a:pt x="1342506" y="2422936"/>
                </a:lnTo>
                <a:lnTo>
                  <a:pt x="1559547" y="2401783"/>
                </a:lnTo>
                <a:lnTo>
                  <a:pt x="1773496" y="2377799"/>
                </a:lnTo>
                <a:lnTo>
                  <a:pt x="1983911" y="2351097"/>
                </a:lnTo>
                <a:lnTo>
                  <a:pt x="2190352" y="2321791"/>
                </a:lnTo>
                <a:lnTo>
                  <a:pt x="2392379" y="2289991"/>
                </a:lnTo>
                <a:lnTo>
                  <a:pt x="2589550" y="2255813"/>
                </a:lnTo>
                <a:lnTo>
                  <a:pt x="2781425" y="2219366"/>
                </a:lnTo>
                <a:lnTo>
                  <a:pt x="2967565" y="2180767"/>
                </a:lnTo>
                <a:lnTo>
                  <a:pt x="3147587" y="2140112"/>
                </a:lnTo>
                <a:lnTo>
                  <a:pt x="3235117" y="2119058"/>
                </a:lnTo>
                <a:lnTo>
                  <a:pt x="3320940" y="2097537"/>
                </a:lnTo>
                <a:lnTo>
                  <a:pt x="3405000" y="2075561"/>
                </a:lnTo>
                <a:lnTo>
                  <a:pt x="3487240" y="2053142"/>
                </a:lnTo>
                <a:lnTo>
                  <a:pt x="3567610" y="2030299"/>
                </a:lnTo>
                <a:lnTo>
                  <a:pt x="3646050" y="2007040"/>
                </a:lnTo>
                <a:lnTo>
                  <a:pt x="3722508" y="1983384"/>
                </a:lnTo>
                <a:lnTo>
                  <a:pt x="3796930" y="1959340"/>
                </a:lnTo>
                <a:lnTo>
                  <a:pt x="3869260" y="1934926"/>
                </a:lnTo>
                <a:lnTo>
                  <a:pt x="3939444" y="1910152"/>
                </a:lnTo>
                <a:lnTo>
                  <a:pt x="4007429" y="1885033"/>
                </a:lnTo>
                <a:lnTo>
                  <a:pt x="4073159" y="1859582"/>
                </a:lnTo>
                <a:lnTo>
                  <a:pt x="4136579" y="1833812"/>
                </a:lnTo>
                <a:lnTo>
                  <a:pt x="4197638" y="1807737"/>
                </a:lnTo>
                <a:lnTo>
                  <a:pt x="4256279" y="1781368"/>
                </a:lnTo>
                <a:lnTo>
                  <a:pt x="4312451" y="1754718"/>
                </a:lnTo>
                <a:lnTo>
                  <a:pt x="4366098" y="1727799"/>
                </a:lnTo>
                <a:lnTo>
                  <a:pt x="4417167" y="1700623"/>
                </a:lnTo>
                <a:lnTo>
                  <a:pt x="4465608" y="1673202"/>
                </a:lnTo>
                <a:lnTo>
                  <a:pt x="4511363" y="1645544"/>
                </a:lnTo>
                <a:lnTo>
                  <a:pt x="4554383" y="1617659"/>
                </a:lnTo>
                <a:lnTo>
                  <a:pt x="4594614" y="1589558"/>
                </a:lnTo>
                <a:lnTo>
                  <a:pt x="4632001" y="1561245"/>
                </a:lnTo>
                <a:lnTo>
                  <a:pt x="4666494" y="1532726"/>
                </a:lnTo>
                <a:lnTo>
                  <a:pt x="4698036" y="1504005"/>
                </a:lnTo>
                <a:lnTo>
                  <a:pt x="4726572" y="1475083"/>
                </a:lnTo>
                <a:lnTo>
                  <a:pt x="4752045" y="1445959"/>
                </a:lnTo>
                <a:lnTo>
                  <a:pt x="4793552" y="1387095"/>
                </a:lnTo>
                <a:lnTo>
                  <a:pt x="4821986" y="1327387"/>
                </a:lnTo>
                <a:lnTo>
                  <a:pt x="4836660" y="1266902"/>
                </a:lnTo>
                <a:lnTo>
                  <a:pt x="4840500" y="1120194"/>
                </a:lnTo>
                <a:lnTo>
                  <a:pt x="4845970" y="1005804"/>
                </a:lnTo>
                <a:lnTo>
                  <a:pt x="4854792" y="893210"/>
                </a:lnTo>
                <a:lnTo>
                  <a:pt x="4866723" y="783325"/>
                </a:lnTo>
                <a:lnTo>
                  <a:pt x="4881525" y="677062"/>
                </a:lnTo>
                <a:lnTo>
                  <a:pt x="4898955" y="575336"/>
                </a:lnTo>
                <a:lnTo>
                  <a:pt x="4918768" y="479063"/>
                </a:lnTo>
                <a:lnTo>
                  <a:pt x="4929466" y="433373"/>
                </a:lnTo>
                <a:lnTo>
                  <a:pt x="4940689" y="389282"/>
                </a:lnTo>
                <a:lnTo>
                  <a:pt x="4952385" y="347018"/>
                </a:lnTo>
                <a:lnTo>
                  <a:pt x="4964518" y="306696"/>
                </a:lnTo>
                <a:lnTo>
                  <a:pt x="4977058" y="268433"/>
                </a:lnTo>
                <a:lnTo>
                  <a:pt x="4989969" y="232347"/>
                </a:lnTo>
                <a:lnTo>
                  <a:pt x="5016769" y="167186"/>
                </a:lnTo>
                <a:lnTo>
                  <a:pt x="5044602" y="112185"/>
                </a:lnTo>
                <a:lnTo>
                  <a:pt x="5073082" y="68352"/>
                </a:lnTo>
                <a:lnTo>
                  <a:pt x="5092592" y="47743"/>
                </a:lnTo>
                <a:lnTo>
                  <a:pt x="5118506" y="47743"/>
                </a:lnTo>
                <a:lnTo>
                  <a:pt x="5153798" y="0"/>
                </a:lnTo>
                <a:close/>
              </a:path>
              <a:path w="5154295" h="2484120">
                <a:moveTo>
                  <a:pt x="5118506" y="47743"/>
                </a:moveTo>
                <a:lnTo>
                  <a:pt x="5092592" y="47743"/>
                </a:lnTo>
                <a:lnTo>
                  <a:pt x="5103155" y="68508"/>
                </a:lnTo>
                <a:lnTo>
                  <a:pt x="5118506" y="477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15675" y="5096953"/>
            <a:ext cx="55689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35"/>
              </a:lnSpc>
            </a:pPr>
            <a:r>
              <a:rPr sz="4350" b="1" spc="37" baseline="13409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1950" b="1" spc="-10" dirty="0">
                <a:solidFill>
                  <a:srgbClr val="FF00FF"/>
                </a:solidFill>
                <a:latin typeface="Calibri"/>
                <a:cs typeface="Calibri"/>
              </a:rPr>
              <a:t>ih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2605" y="1924613"/>
            <a:ext cx="35712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spc="-2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f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2605" y="3440083"/>
            <a:ext cx="47650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2775" b="1" baseline="-19519" dirty="0">
                <a:solidFill>
                  <a:srgbClr val="FF00FF"/>
                </a:solidFill>
                <a:latin typeface="Calibri"/>
                <a:cs typeface="Calibri"/>
              </a:rPr>
              <a:t>i</a:t>
            </a:r>
            <a:r>
              <a:rPr sz="2775" b="1" spc="-7" baseline="-19519" dirty="0">
                <a:solidFill>
                  <a:srgbClr val="FF00FF"/>
                </a:solidFill>
                <a:latin typeface="Calibri"/>
                <a:cs typeface="Calibri"/>
              </a:rPr>
              <a:t>h</a:t>
            </a:r>
            <a:r>
              <a:rPr sz="2800" b="1" spc="5" dirty="0">
                <a:solidFill>
                  <a:srgbClr val="FF00FF"/>
                </a:solidFill>
                <a:latin typeface="Calibri"/>
                <a:cs typeface="Calibri"/>
              </a:rPr>
              <a:t>*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20464" y="577626"/>
            <a:ext cx="490855" cy="433070"/>
          </a:xfrm>
          <a:custGeom>
            <a:avLst/>
            <a:gdLst/>
            <a:ahLst/>
            <a:cxnLst/>
            <a:rect l="l" t="t" r="r" b="b"/>
            <a:pathLst>
              <a:path w="490854" h="433069">
                <a:moveTo>
                  <a:pt x="83074" y="264160"/>
                </a:moveTo>
                <a:lnTo>
                  <a:pt x="70416" y="264160"/>
                </a:lnTo>
                <a:lnTo>
                  <a:pt x="66107" y="265430"/>
                </a:lnTo>
                <a:lnTo>
                  <a:pt x="57368" y="269240"/>
                </a:lnTo>
                <a:lnTo>
                  <a:pt x="52984" y="273050"/>
                </a:lnTo>
                <a:lnTo>
                  <a:pt x="47564" y="276860"/>
                </a:lnTo>
                <a:lnTo>
                  <a:pt x="40444" y="285750"/>
                </a:lnTo>
                <a:lnTo>
                  <a:pt x="34278" y="299720"/>
                </a:lnTo>
                <a:lnTo>
                  <a:pt x="31752" y="311150"/>
                </a:lnTo>
                <a:lnTo>
                  <a:pt x="30685" y="325120"/>
                </a:lnTo>
                <a:lnTo>
                  <a:pt x="601" y="325120"/>
                </a:lnTo>
                <a:lnTo>
                  <a:pt x="92317" y="433070"/>
                </a:lnTo>
                <a:lnTo>
                  <a:pt x="97055" y="433070"/>
                </a:lnTo>
                <a:lnTo>
                  <a:pt x="98259" y="431800"/>
                </a:lnTo>
                <a:lnTo>
                  <a:pt x="101042" y="430530"/>
                </a:lnTo>
                <a:lnTo>
                  <a:pt x="102680" y="429260"/>
                </a:lnTo>
                <a:lnTo>
                  <a:pt x="106531" y="425450"/>
                </a:lnTo>
                <a:lnTo>
                  <a:pt x="108074" y="424180"/>
                </a:lnTo>
                <a:lnTo>
                  <a:pt x="110321" y="421640"/>
                </a:lnTo>
                <a:lnTo>
                  <a:pt x="111100" y="420370"/>
                </a:lnTo>
                <a:lnTo>
                  <a:pt x="111978" y="419100"/>
                </a:lnTo>
                <a:lnTo>
                  <a:pt x="112060" y="416560"/>
                </a:lnTo>
                <a:lnTo>
                  <a:pt x="111763" y="416560"/>
                </a:lnTo>
                <a:lnTo>
                  <a:pt x="111227" y="415290"/>
                </a:lnTo>
                <a:lnTo>
                  <a:pt x="47802" y="337820"/>
                </a:lnTo>
                <a:lnTo>
                  <a:pt x="48164" y="325120"/>
                </a:lnTo>
                <a:lnTo>
                  <a:pt x="49738" y="313690"/>
                </a:lnTo>
                <a:lnTo>
                  <a:pt x="73883" y="289560"/>
                </a:lnTo>
                <a:lnTo>
                  <a:pt x="125086" y="289560"/>
                </a:lnTo>
                <a:lnTo>
                  <a:pt x="116771" y="279400"/>
                </a:lnTo>
                <a:lnTo>
                  <a:pt x="117075" y="269240"/>
                </a:lnTo>
                <a:lnTo>
                  <a:pt x="99157" y="269240"/>
                </a:lnTo>
                <a:lnTo>
                  <a:pt x="95215" y="267970"/>
                </a:lnTo>
                <a:lnTo>
                  <a:pt x="91210" y="265430"/>
                </a:lnTo>
                <a:lnTo>
                  <a:pt x="83074" y="264160"/>
                </a:lnTo>
                <a:close/>
              </a:path>
              <a:path w="490854" h="433069">
                <a:moveTo>
                  <a:pt x="125086" y="289560"/>
                </a:moveTo>
                <a:lnTo>
                  <a:pt x="73883" y="289560"/>
                </a:lnTo>
                <a:lnTo>
                  <a:pt x="77810" y="290830"/>
                </a:lnTo>
                <a:lnTo>
                  <a:pt x="85832" y="292100"/>
                </a:lnTo>
                <a:lnTo>
                  <a:pt x="89848" y="294640"/>
                </a:lnTo>
                <a:lnTo>
                  <a:pt x="97889" y="300990"/>
                </a:lnTo>
                <a:lnTo>
                  <a:pt x="101812" y="304800"/>
                </a:lnTo>
                <a:lnTo>
                  <a:pt x="161265" y="373380"/>
                </a:lnTo>
                <a:lnTo>
                  <a:pt x="161856" y="374650"/>
                </a:lnTo>
                <a:lnTo>
                  <a:pt x="166004" y="374650"/>
                </a:lnTo>
                <a:lnTo>
                  <a:pt x="167227" y="373380"/>
                </a:lnTo>
                <a:lnTo>
                  <a:pt x="170089" y="372110"/>
                </a:lnTo>
                <a:lnTo>
                  <a:pt x="171707" y="370840"/>
                </a:lnTo>
                <a:lnTo>
                  <a:pt x="175400" y="367030"/>
                </a:lnTo>
                <a:lnTo>
                  <a:pt x="176905" y="365760"/>
                </a:lnTo>
                <a:lnTo>
                  <a:pt x="179151" y="363220"/>
                </a:lnTo>
                <a:lnTo>
                  <a:pt x="179951" y="361950"/>
                </a:lnTo>
                <a:lnTo>
                  <a:pt x="180907" y="360680"/>
                </a:lnTo>
                <a:lnTo>
                  <a:pt x="181009" y="358140"/>
                </a:lnTo>
                <a:lnTo>
                  <a:pt x="180713" y="356870"/>
                </a:lnTo>
                <a:lnTo>
                  <a:pt x="180176" y="356870"/>
                </a:lnTo>
                <a:lnTo>
                  <a:pt x="125086" y="289560"/>
                </a:lnTo>
                <a:close/>
              </a:path>
              <a:path w="490854" h="433069">
                <a:moveTo>
                  <a:pt x="17572" y="309880"/>
                </a:moveTo>
                <a:lnTo>
                  <a:pt x="13634" y="309880"/>
                </a:lnTo>
                <a:lnTo>
                  <a:pt x="12550" y="311150"/>
                </a:lnTo>
                <a:lnTo>
                  <a:pt x="10069" y="312420"/>
                </a:lnTo>
                <a:lnTo>
                  <a:pt x="8585" y="313690"/>
                </a:lnTo>
                <a:lnTo>
                  <a:pt x="5049" y="316230"/>
                </a:lnTo>
                <a:lnTo>
                  <a:pt x="3646" y="317500"/>
                </a:lnTo>
                <a:lnTo>
                  <a:pt x="1647" y="320040"/>
                </a:lnTo>
                <a:lnTo>
                  <a:pt x="944" y="321310"/>
                </a:lnTo>
                <a:lnTo>
                  <a:pt x="135" y="322580"/>
                </a:lnTo>
                <a:lnTo>
                  <a:pt x="0" y="323850"/>
                </a:lnTo>
                <a:lnTo>
                  <a:pt x="266" y="325120"/>
                </a:lnTo>
                <a:lnTo>
                  <a:pt x="30685" y="325120"/>
                </a:lnTo>
                <a:lnTo>
                  <a:pt x="18163" y="311150"/>
                </a:lnTo>
                <a:lnTo>
                  <a:pt x="17572" y="309880"/>
                </a:lnTo>
                <a:close/>
              </a:path>
              <a:path w="490854" h="433069">
                <a:moveTo>
                  <a:pt x="234953" y="314960"/>
                </a:moveTo>
                <a:lnTo>
                  <a:pt x="230706" y="314960"/>
                </a:lnTo>
                <a:lnTo>
                  <a:pt x="232073" y="316230"/>
                </a:lnTo>
                <a:lnTo>
                  <a:pt x="232923" y="316230"/>
                </a:lnTo>
                <a:lnTo>
                  <a:pt x="234953" y="314960"/>
                </a:lnTo>
                <a:close/>
              </a:path>
              <a:path w="490854" h="433069">
                <a:moveTo>
                  <a:pt x="192096" y="231140"/>
                </a:moveTo>
                <a:lnTo>
                  <a:pt x="146876" y="231140"/>
                </a:lnTo>
                <a:lnTo>
                  <a:pt x="154899" y="233680"/>
                </a:lnTo>
                <a:lnTo>
                  <a:pt x="166758" y="241300"/>
                </a:lnTo>
                <a:lnTo>
                  <a:pt x="170642" y="245110"/>
                </a:lnTo>
                <a:lnTo>
                  <a:pt x="230096" y="314960"/>
                </a:lnTo>
                <a:lnTo>
                  <a:pt x="236156" y="314960"/>
                </a:lnTo>
                <a:lnTo>
                  <a:pt x="238939" y="312420"/>
                </a:lnTo>
                <a:lnTo>
                  <a:pt x="240618" y="311150"/>
                </a:lnTo>
                <a:lnTo>
                  <a:pt x="244467" y="308610"/>
                </a:lnTo>
                <a:lnTo>
                  <a:pt x="245972" y="306070"/>
                </a:lnTo>
                <a:lnTo>
                  <a:pt x="248217" y="304800"/>
                </a:lnTo>
                <a:lnTo>
                  <a:pt x="248998" y="303530"/>
                </a:lnTo>
                <a:lnTo>
                  <a:pt x="249875" y="300990"/>
                </a:lnTo>
                <a:lnTo>
                  <a:pt x="250066" y="300990"/>
                </a:lnTo>
                <a:lnTo>
                  <a:pt x="249957" y="299720"/>
                </a:lnTo>
                <a:lnTo>
                  <a:pt x="249661" y="298450"/>
                </a:lnTo>
                <a:lnTo>
                  <a:pt x="249124" y="298450"/>
                </a:lnTo>
                <a:lnTo>
                  <a:pt x="192096" y="231140"/>
                </a:lnTo>
                <a:close/>
              </a:path>
              <a:path w="490854" h="433069">
                <a:moveTo>
                  <a:pt x="150982" y="204470"/>
                </a:moveTo>
                <a:lnTo>
                  <a:pt x="144495" y="204470"/>
                </a:lnTo>
                <a:lnTo>
                  <a:pt x="131127" y="208280"/>
                </a:lnTo>
                <a:lnTo>
                  <a:pt x="102993" y="241300"/>
                </a:lnTo>
                <a:lnTo>
                  <a:pt x="99157" y="269240"/>
                </a:lnTo>
                <a:lnTo>
                  <a:pt x="117075" y="269240"/>
                </a:lnTo>
                <a:lnTo>
                  <a:pt x="117190" y="265430"/>
                </a:lnTo>
                <a:lnTo>
                  <a:pt x="118745" y="255270"/>
                </a:lnTo>
                <a:lnTo>
                  <a:pt x="142930" y="231140"/>
                </a:lnTo>
                <a:lnTo>
                  <a:pt x="192096" y="231140"/>
                </a:lnTo>
                <a:lnTo>
                  <a:pt x="186716" y="224790"/>
                </a:lnTo>
                <a:lnTo>
                  <a:pt x="181256" y="219710"/>
                </a:lnTo>
                <a:lnTo>
                  <a:pt x="169622" y="210820"/>
                </a:lnTo>
                <a:lnTo>
                  <a:pt x="163567" y="208280"/>
                </a:lnTo>
                <a:lnTo>
                  <a:pt x="150982" y="204470"/>
                </a:lnTo>
                <a:close/>
              </a:path>
              <a:path w="490854" h="433069">
                <a:moveTo>
                  <a:pt x="305530" y="132080"/>
                </a:moveTo>
                <a:lnTo>
                  <a:pt x="266190" y="132080"/>
                </a:lnTo>
                <a:lnTo>
                  <a:pt x="269817" y="133350"/>
                </a:lnTo>
                <a:lnTo>
                  <a:pt x="276918" y="138430"/>
                </a:lnTo>
                <a:lnTo>
                  <a:pt x="290979" y="153670"/>
                </a:lnTo>
                <a:lnTo>
                  <a:pt x="273050" y="170180"/>
                </a:lnTo>
                <a:lnTo>
                  <a:pt x="263694" y="179070"/>
                </a:lnTo>
                <a:lnTo>
                  <a:pt x="242732" y="215900"/>
                </a:lnTo>
                <a:lnTo>
                  <a:pt x="242359" y="222250"/>
                </a:lnTo>
                <a:lnTo>
                  <a:pt x="245007" y="234950"/>
                </a:lnTo>
                <a:lnTo>
                  <a:pt x="272849" y="261620"/>
                </a:lnTo>
                <a:lnTo>
                  <a:pt x="278211" y="262890"/>
                </a:lnTo>
                <a:lnTo>
                  <a:pt x="289275" y="262890"/>
                </a:lnTo>
                <a:lnTo>
                  <a:pt x="324055" y="242570"/>
                </a:lnTo>
                <a:lnTo>
                  <a:pt x="326968" y="238760"/>
                </a:lnTo>
                <a:lnTo>
                  <a:pt x="295192" y="238760"/>
                </a:lnTo>
                <a:lnTo>
                  <a:pt x="282627" y="237490"/>
                </a:lnTo>
                <a:lnTo>
                  <a:pt x="277135" y="234950"/>
                </a:lnTo>
                <a:lnTo>
                  <a:pt x="269683" y="226060"/>
                </a:lnTo>
                <a:lnTo>
                  <a:pt x="267858" y="222250"/>
                </a:lnTo>
                <a:lnTo>
                  <a:pt x="266063" y="215900"/>
                </a:lnTo>
                <a:lnTo>
                  <a:pt x="266156" y="212090"/>
                </a:lnTo>
                <a:lnTo>
                  <a:pt x="302964" y="167640"/>
                </a:lnTo>
                <a:lnTo>
                  <a:pt x="335685" y="167640"/>
                </a:lnTo>
                <a:lnTo>
                  <a:pt x="305530" y="132080"/>
                </a:lnTo>
                <a:close/>
              </a:path>
              <a:path w="490854" h="433069">
                <a:moveTo>
                  <a:pt x="335685" y="167640"/>
                </a:moveTo>
                <a:lnTo>
                  <a:pt x="302964" y="167640"/>
                </a:lnTo>
                <a:lnTo>
                  <a:pt x="322200" y="190500"/>
                </a:lnTo>
                <a:lnTo>
                  <a:pt x="321972" y="200660"/>
                </a:lnTo>
                <a:lnTo>
                  <a:pt x="301477" y="236220"/>
                </a:lnTo>
                <a:lnTo>
                  <a:pt x="295192" y="238760"/>
                </a:lnTo>
                <a:lnTo>
                  <a:pt x="326968" y="238760"/>
                </a:lnTo>
                <a:lnTo>
                  <a:pt x="328910" y="236220"/>
                </a:lnTo>
                <a:lnTo>
                  <a:pt x="332267" y="228600"/>
                </a:lnTo>
                <a:lnTo>
                  <a:pt x="336177" y="217170"/>
                </a:lnTo>
                <a:lnTo>
                  <a:pt x="337886" y="203200"/>
                </a:lnTo>
                <a:lnTo>
                  <a:pt x="364556" y="203200"/>
                </a:lnTo>
                <a:lnTo>
                  <a:pt x="364782" y="201930"/>
                </a:lnTo>
                <a:lnTo>
                  <a:pt x="364492" y="200660"/>
                </a:lnTo>
                <a:lnTo>
                  <a:pt x="363686" y="200660"/>
                </a:lnTo>
                <a:lnTo>
                  <a:pt x="335685" y="167640"/>
                </a:lnTo>
                <a:close/>
              </a:path>
              <a:path w="490854" h="433069">
                <a:moveTo>
                  <a:pt x="364556" y="203200"/>
                </a:moveTo>
                <a:lnTo>
                  <a:pt x="337886" y="203200"/>
                </a:lnTo>
                <a:lnTo>
                  <a:pt x="347756" y="215900"/>
                </a:lnTo>
                <a:lnTo>
                  <a:pt x="351727" y="215900"/>
                </a:lnTo>
                <a:lnTo>
                  <a:pt x="354566" y="213360"/>
                </a:lnTo>
                <a:lnTo>
                  <a:pt x="356297" y="212090"/>
                </a:lnTo>
                <a:lnTo>
                  <a:pt x="360461" y="209550"/>
                </a:lnTo>
                <a:lnTo>
                  <a:pt x="361971" y="207010"/>
                </a:lnTo>
                <a:lnTo>
                  <a:pt x="363768" y="205740"/>
                </a:lnTo>
                <a:lnTo>
                  <a:pt x="364331" y="204470"/>
                </a:lnTo>
                <a:lnTo>
                  <a:pt x="364556" y="203200"/>
                </a:lnTo>
                <a:close/>
              </a:path>
              <a:path w="490854" h="433069">
                <a:moveTo>
                  <a:pt x="261542" y="106680"/>
                </a:moveTo>
                <a:lnTo>
                  <a:pt x="226571" y="124460"/>
                </a:lnTo>
                <a:lnTo>
                  <a:pt x="209132" y="144780"/>
                </a:lnTo>
                <a:lnTo>
                  <a:pt x="204322" y="152400"/>
                </a:lnTo>
                <a:lnTo>
                  <a:pt x="202411" y="156210"/>
                </a:lnTo>
                <a:lnTo>
                  <a:pt x="199575" y="162560"/>
                </a:lnTo>
                <a:lnTo>
                  <a:pt x="198771" y="166370"/>
                </a:lnTo>
                <a:lnTo>
                  <a:pt x="198396" y="170180"/>
                </a:lnTo>
                <a:lnTo>
                  <a:pt x="198652" y="171450"/>
                </a:lnTo>
                <a:lnTo>
                  <a:pt x="200049" y="173990"/>
                </a:lnTo>
                <a:lnTo>
                  <a:pt x="201237" y="175260"/>
                </a:lnTo>
                <a:lnTo>
                  <a:pt x="203922" y="179070"/>
                </a:lnTo>
                <a:lnTo>
                  <a:pt x="204924" y="180340"/>
                </a:lnTo>
                <a:lnTo>
                  <a:pt x="206917" y="181610"/>
                </a:lnTo>
                <a:lnTo>
                  <a:pt x="207860" y="182880"/>
                </a:lnTo>
                <a:lnTo>
                  <a:pt x="212622" y="182880"/>
                </a:lnTo>
                <a:lnTo>
                  <a:pt x="214193" y="181610"/>
                </a:lnTo>
                <a:lnTo>
                  <a:pt x="217044" y="173990"/>
                </a:lnTo>
                <a:lnTo>
                  <a:pt x="218366" y="170180"/>
                </a:lnTo>
                <a:lnTo>
                  <a:pt x="221752" y="162560"/>
                </a:lnTo>
                <a:lnTo>
                  <a:pt x="224016" y="158750"/>
                </a:lnTo>
                <a:lnTo>
                  <a:pt x="229692" y="149860"/>
                </a:lnTo>
                <a:lnTo>
                  <a:pt x="233507" y="146050"/>
                </a:lnTo>
                <a:lnTo>
                  <a:pt x="242778" y="138430"/>
                </a:lnTo>
                <a:lnTo>
                  <a:pt x="247003" y="134620"/>
                </a:lnTo>
                <a:lnTo>
                  <a:pt x="254944" y="132080"/>
                </a:lnTo>
                <a:lnTo>
                  <a:pt x="305530" y="132080"/>
                </a:lnTo>
                <a:lnTo>
                  <a:pt x="296914" y="121920"/>
                </a:lnTo>
                <a:lnTo>
                  <a:pt x="291232" y="116840"/>
                </a:lnTo>
                <a:lnTo>
                  <a:pt x="279787" y="109220"/>
                </a:lnTo>
                <a:lnTo>
                  <a:pt x="273848" y="107950"/>
                </a:lnTo>
                <a:lnTo>
                  <a:pt x="261542" y="106680"/>
                </a:lnTo>
                <a:close/>
              </a:path>
              <a:path w="490854" h="433069">
                <a:moveTo>
                  <a:pt x="391001" y="0"/>
                </a:moveTo>
                <a:lnTo>
                  <a:pt x="384356" y="0"/>
                </a:lnTo>
                <a:lnTo>
                  <a:pt x="376497" y="2540"/>
                </a:lnTo>
                <a:lnTo>
                  <a:pt x="341057" y="38100"/>
                </a:lnTo>
                <a:lnTo>
                  <a:pt x="337235" y="63500"/>
                </a:lnTo>
                <a:lnTo>
                  <a:pt x="307153" y="63500"/>
                </a:lnTo>
                <a:lnTo>
                  <a:pt x="398868" y="171450"/>
                </a:lnTo>
                <a:lnTo>
                  <a:pt x="403607" y="171450"/>
                </a:lnTo>
                <a:lnTo>
                  <a:pt x="404809" y="170180"/>
                </a:lnTo>
                <a:lnTo>
                  <a:pt x="407593" y="168910"/>
                </a:lnTo>
                <a:lnTo>
                  <a:pt x="409232" y="167640"/>
                </a:lnTo>
                <a:lnTo>
                  <a:pt x="413082" y="163830"/>
                </a:lnTo>
                <a:lnTo>
                  <a:pt x="414625" y="162560"/>
                </a:lnTo>
                <a:lnTo>
                  <a:pt x="416871" y="160020"/>
                </a:lnTo>
                <a:lnTo>
                  <a:pt x="417652" y="158750"/>
                </a:lnTo>
                <a:lnTo>
                  <a:pt x="418529" y="157480"/>
                </a:lnTo>
                <a:lnTo>
                  <a:pt x="418611" y="154940"/>
                </a:lnTo>
                <a:lnTo>
                  <a:pt x="418315" y="154940"/>
                </a:lnTo>
                <a:lnTo>
                  <a:pt x="417777" y="153670"/>
                </a:lnTo>
                <a:lnTo>
                  <a:pt x="354352" y="76200"/>
                </a:lnTo>
                <a:lnTo>
                  <a:pt x="354875" y="62230"/>
                </a:lnTo>
                <a:lnTo>
                  <a:pt x="356760" y="50800"/>
                </a:lnTo>
                <a:lnTo>
                  <a:pt x="382791" y="26670"/>
                </a:lnTo>
                <a:lnTo>
                  <a:pt x="433037" y="26670"/>
                </a:lnTo>
                <a:lnTo>
                  <a:pt x="424837" y="17780"/>
                </a:lnTo>
                <a:lnTo>
                  <a:pt x="415870" y="10160"/>
                </a:lnTo>
                <a:lnTo>
                  <a:pt x="409975" y="5080"/>
                </a:lnTo>
                <a:lnTo>
                  <a:pt x="403821" y="2540"/>
                </a:lnTo>
                <a:lnTo>
                  <a:pt x="391001" y="0"/>
                </a:lnTo>
                <a:close/>
              </a:path>
              <a:path w="490854" h="433069">
                <a:moveTo>
                  <a:pt x="433037" y="26670"/>
                </a:moveTo>
                <a:lnTo>
                  <a:pt x="386875" y="26670"/>
                </a:lnTo>
                <a:lnTo>
                  <a:pt x="395055" y="27940"/>
                </a:lnTo>
                <a:lnTo>
                  <a:pt x="399149" y="30480"/>
                </a:lnTo>
                <a:lnTo>
                  <a:pt x="407347" y="36830"/>
                </a:lnTo>
                <a:lnTo>
                  <a:pt x="411980" y="40640"/>
                </a:lnTo>
                <a:lnTo>
                  <a:pt x="470763" y="109220"/>
                </a:lnTo>
                <a:lnTo>
                  <a:pt x="471373" y="110490"/>
                </a:lnTo>
                <a:lnTo>
                  <a:pt x="473570" y="110490"/>
                </a:lnTo>
                <a:lnTo>
                  <a:pt x="475522" y="109220"/>
                </a:lnTo>
                <a:lnTo>
                  <a:pt x="476705" y="109220"/>
                </a:lnTo>
                <a:lnTo>
                  <a:pt x="479488" y="106680"/>
                </a:lnTo>
                <a:lnTo>
                  <a:pt x="481166" y="105410"/>
                </a:lnTo>
                <a:lnTo>
                  <a:pt x="485016" y="102870"/>
                </a:lnTo>
                <a:lnTo>
                  <a:pt x="486520" y="101600"/>
                </a:lnTo>
                <a:lnTo>
                  <a:pt x="488767" y="99060"/>
                </a:lnTo>
                <a:lnTo>
                  <a:pt x="489546" y="97790"/>
                </a:lnTo>
                <a:lnTo>
                  <a:pt x="490424" y="95250"/>
                </a:lnTo>
                <a:lnTo>
                  <a:pt x="490616" y="95250"/>
                </a:lnTo>
                <a:lnTo>
                  <a:pt x="490507" y="93980"/>
                </a:lnTo>
                <a:lnTo>
                  <a:pt x="490209" y="92710"/>
                </a:lnTo>
                <a:lnTo>
                  <a:pt x="489672" y="92710"/>
                </a:lnTo>
                <a:lnTo>
                  <a:pt x="434208" y="27940"/>
                </a:lnTo>
                <a:lnTo>
                  <a:pt x="433037" y="26670"/>
                </a:lnTo>
                <a:close/>
              </a:path>
              <a:path w="490854" h="433069">
                <a:moveTo>
                  <a:pt x="324714" y="48260"/>
                </a:moveTo>
                <a:lnTo>
                  <a:pt x="319100" y="48260"/>
                </a:lnTo>
                <a:lnTo>
                  <a:pt x="316621" y="50800"/>
                </a:lnTo>
                <a:lnTo>
                  <a:pt x="315136" y="52070"/>
                </a:lnTo>
                <a:lnTo>
                  <a:pt x="311600" y="54610"/>
                </a:lnTo>
                <a:lnTo>
                  <a:pt x="310197" y="55880"/>
                </a:lnTo>
                <a:lnTo>
                  <a:pt x="308198" y="58420"/>
                </a:lnTo>
                <a:lnTo>
                  <a:pt x="307496" y="58420"/>
                </a:lnTo>
                <a:lnTo>
                  <a:pt x="306685" y="60960"/>
                </a:lnTo>
                <a:lnTo>
                  <a:pt x="306550" y="62230"/>
                </a:lnTo>
                <a:lnTo>
                  <a:pt x="306818" y="63500"/>
                </a:lnTo>
                <a:lnTo>
                  <a:pt x="337235" y="63500"/>
                </a:lnTo>
                <a:lnTo>
                  <a:pt x="324714" y="4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8297" y="5332703"/>
            <a:ext cx="519430" cy="384810"/>
          </a:xfrm>
          <a:custGeom>
            <a:avLst/>
            <a:gdLst/>
            <a:ahLst/>
            <a:cxnLst/>
            <a:rect l="l" t="t" r="r" b="b"/>
            <a:pathLst>
              <a:path w="519429" h="384810">
                <a:moveTo>
                  <a:pt x="19387" y="251459"/>
                </a:moveTo>
                <a:lnTo>
                  <a:pt x="14348" y="251459"/>
                </a:lnTo>
                <a:lnTo>
                  <a:pt x="11640" y="252729"/>
                </a:lnTo>
                <a:lnTo>
                  <a:pt x="9999" y="253999"/>
                </a:lnTo>
                <a:lnTo>
                  <a:pt x="6054" y="256539"/>
                </a:lnTo>
                <a:lnTo>
                  <a:pt x="4472" y="257809"/>
                </a:lnTo>
                <a:lnTo>
                  <a:pt x="2181" y="259079"/>
                </a:lnTo>
                <a:lnTo>
                  <a:pt x="1338" y="260349"/>
                </a:lnTo>
                <a:lnTo>
                  <a:pt x="252" y="261619"/>
                </a:lnTo>
                <a:lnTo>
                  <a:pt x="0" y="262889"/>
                </a:lnTo>
                <a:lnTo>
                  <a:pt x="76" y="264159"/>
                </a:lnTo>
                <a:lnTo>
                  <a:pt x="313" y="264159"/>
                </a:lnTo>
                <a:lnTo>
                  <a:pt x="75055" y="384809"/>
                </a:lnTo>
                <a:lnTo>
                  <a:pt x="81009" y="384809"/>
                </a:lnTo>
                <a:lnTo>
                  <a:pt x="84033" y="383539"/>
                </a:lnTo>
                <a:lnTo>
                  <a:pt x="85841" y="382269"/>
                </a:lnTo>
                <a:lnTo>
                  <a:pt x="90138" y="379729"/>
                </a:lnTo>
                <a:lnTo>
                  <a:pt x="91880" y="378459"/>
                </a:lnTo>
                <a:lnTo>
                  <a:pt x="94467" y="375919"/>
                </a:lnTo>
                <a:lnTo>
                  <a:pt x="95399" y="375919"/>
                </a:lnTo>
                <a:lnTo>
                  <a:pt x="96540" y="373379"/>
                </a:lnTo>
                <a:lnTo>
                  <a:pt x="96850" y="373379"/>
                </a:lnTo>
                <a:lnTo>
                  <a:pt x="96950" y="370839"/>
                </a:lnTo>
                <a:lnTo>
                  <a:pt x="96756" y="370839"/>
                </a:lnTo>
                <a:lnTo>
                  <a:pt x="96318" y="369569"/>
                </a:lnTo>
                <a:lnTo>
                  <a:pt x="45070" y="284479"/>
                </a:lnTo>
                <a:lnTo>
                  <a:pt x="47451" y="270509"/>
                </a:lnTo>
                <a:lnTo>
                  <a:pt x="47855" y="269239"/>
                </a:lnTo>
                <a:lnTo>
                  <a:pt x="30114" y="269239"/>
                </a:lnTo>
                <a:lnTo>
                  <a:pt x="19909" y="252729"/>
                </a:lnTo>
                <a:lnTo>
                  <a:pt x="19387" y="251459"/>
                </a:lnTo>
                <a:close/>
              </a:path>
              <a:path w="519429" h="384810">
                <a:moveTo>
                  <a:pt x="156667" y="336549"/>
                </a:moveTo>
                <a:lnTo>
                  <a:pt x="152518" y="336549"/>
                </a:lnTo>
                <a:lnTo>
                  <a:pt x="153733" y="337819"/>
                </a:lnTo>
                <a:lnTo>
                  <a:pt x="154564" y="337819"/>
                </a:lnTo>
                <a:lnTo>
                  <a:pt x="156667" y="336549"/>
                </a:lnTo>
                <a:close/>
              </a:path>
              <a:path w="519429" h="384810">
                <a:moveTo>
                  <a:pt x="124301" y="240029"/>
                </a:moveTo>
                <a:lnTo>
                  <a:pt x="78047" y="240029"/>
                </a:lnTo>
                <a:lnTo>
                  <a:pt x="81903" y="241299"/>
                </a:lnTo>
                <a:lnTo>
                  <a:pt x="89481" y="245109"/>
                </a:lnTo>
                <a:lnTo>
                  <a:pt x="93145" y="247649"/>
                </a:lnTo>
                <a:lnTo>
                  <a:pt x="100216" y="253999"/>
                </a:lnTo>
                <a:lnTo>
                  <a:pt x="103544" y="259079"/>
                </a:lnTo>
                <a:lnTo>
                  <a:pt x="151994" y="336549"/>
                </a:lnTo>
                <a:lnTo>
                  <a:pt x="157971" y="336549"/>
                </a:lnTo>
                <a:lnTo>
                  <a:pt x="161084" y="335279"/>
                </a:lnTo>
                <a:lnTo>
                  <a:pt x="162869" y="334009"/>
                </a:lnTo>
                <a:lnTo>
                  <a:pt x="166991" y="331469"/>
                </a:lnTo>
                <a:lnTo>
                  <a:pt x="168690" y="330199"/>
                </a:lnTo>
                <a:lnTo>
                  <a:pt x="171277" y="328929"/>
                </a:lnTo>
                <a:lnTo>
                  <a:pt x="172231" y="327659"/>
                </a:lnTo>
                <a:lnTo>
                  <a:pt x="173459" y="325119"/>
                </a:lnTo>
                <a:lnTo>
                  <a:pt x="173790" y="325119"/>
                </a:lnTo>
                <a:lnTo>
                  <a:pt x="173890" y="323849"/>
                </a:lnTo>
                <a:lnTo>
                  <a:pt x="173696" y="322579"/>
                </a:lnTo>
                <a:lnTo>
                  <a:pt x="173258" y="322579"/>
                </a:lnTo>
                <a:lnTo>
                  <a:pt x="124301" y="240029"/>
                </a:lnTo>
                <a:close/>
              </a:path>
              <a:path w="519429" h="384810">
                <a:moveTo>
                  <a:pt x="198414" y="191769"/>
                </a:moveTo>
                <a:lnTo>
                  <a:pt x="155097" y="191769"/>
                </a:lnTo>
                <a:lnTo>
                  <a:pt x="158976" y="193039"/>
                </a:lnTo>
                <a:lnTo>
                  <a:pt x="166554" y="196849"/>
                </a:lnTo>
                <a:lnTo>
                  <a:pt x="170172" y="199389"/>
                </a:lnTo>
                <a:lnTo>
                  <a:pt x="177069" y="207009"/>
                </a:lnTo>
                <a:lnTo>
                  <a:pt x="180353" y="210819"/>
                </a:lnTo>
                <a:lnTo>
                  <a:pt x="228804" y="288289"/>
                </a:lnTo>
                <a:lnTo>
                  <a:pt x="229349" y="288289"/>
                </a:lnTo>
                <a:lnTo>
                  <a:pt x="230652" y="289559"/>
                </a:lnTo>
                <a:lnTo>
                  <a:pt x="233607" y="289559"/>
                </a:lnTo>
                <a:lnTo>
                  <a:pt x="234890" y="288289"/>
                </a:lnTo>
                <a:lnTo>
                  <a:pt x="237914" y="287019"/>
                </a:lnTo>
                <a:lnTo>
                  <a:pt x="239767" y="285749"/>
                </a:lnTo>
                <a:lnTo>
                  <a:pt x="244063" y="283209"/>
                </a:lnTo>
                <a:lnTo>
                  <a:pt x="245761" y="281939"/>
                </a:lnTo>
                <a:lnTo>
                  <a:pt x="248348" y="280669"/>
                </a:lnTo>
                <a:lnTo>
                  <a:pt x="249280" y="279399"/>
                </a:lnTo>
                <a:lnTo>
                  <a:pt x="250421" y="278129"/>
                </a:lnTo>
                <a:lnTo>
                  <a:pt x="250731" y="276859"/>
                </a:lnTo>
                <a:lnTo>
                  <a:pt x="250831" y="275589"/>
                </a:lnTo>
                <a:lnTo>
                  <a:pt x="250637" y="274319"/>
                </a:lnTo>
                <a:lnTo>
                  <a:pt x="250198" y="274319"/>
                </a:lnTo>
                <a:lnTo>
                  <a:pt x="199340" y="193039"/>
                </a:lnTo>
                <a:lnTo>
                  <a:pt x="198414" y="191769"/>
                </a:lnTo>
                <a:close/>
              </a:path>
              <a:path w="519429" h="384810">
                <a:moveTo>
                  <a:pt x="86931" y="214629"/>
                </a:moveTo>
                <a:lnTo>
                  <a:pt x="78397" y="214629"/>
                </a:lnTo>
                <a:lnTo>
                  <a:pt x="73957" y="215899"/>
                </a:lnTo>
                <a:lnTo>
                  <a:pt x="59969" y="219709"/>
                </a:lnTo>
                <a:lnTo>
                  <a:pt x="33243" y="255269"/>
                </a:lnTo>
                <a:lnTo>
                  <a:pt x="30114" y="269239"/>
                </a:lnTo>
                <a:lnTo>
                  <a:pt x="47855" y="269239"/>
                </a:lnTo>
                <a:lnTo>
                  <a:pt x="50678" y="260349"/>
                </a:lnTo>
                <a:lnTo>
                  <a:pt x="53356" y="252729"/>
                </a:lnTo>
                <a:lnTo>
                  <a:pt x="57194" y="247649"/>
                </a:lnTo>
                <a:lnTo>
                  <a:pt x="66225" y="242569"/>
                </a:lnTo>
                <a:lnTo>
                  <a:pt x="70203" y="241299"/>
                </a:lnTo>
                <a:lnTo>
                  <a:pt x="78047" y="240029"/>
                </a:lnTo>
                <a:lnTo>
                  <a:pt x="124301" y="240029"/>
                </a:lnTo>
                <a:lnTo>
                  <a:pt x="122041" y="236219"/>
                </a:lnTo>
                <a:lnTo>
                  <a:pt x="124260" y="223519"/>
                </a:lnTo>
                <a:lnTo>
                  <a:pt x="106099" y="223519"/>
                </a:lnTo>
                <a:lnTo>
                  <a:pt x="102508" y="220979"/>
                </a:lnTo>
                <a:lnTo>
                  <a:pt x="98771" y="219709"/>
                </a:lnTo>
                <a:lnTo>
                  <a:pt x="91005" y="215899"/>
                </a:lnTo>
                <a:lnTo>
                  <a:pt x="86931" y="214629"/>
                </a:lnTo>
                <a:close/>
              </a:path>
              <a:path w="519429" h="384810">
                <a:moveTo>
                  <a:pt x="325960" y="110489"/>
                </a:moveTo>
                <a:lnTo>
                  <a:pt x="284473" y="110489"/>
                </a:lnTo>
                <a:lnTo>
                  <a:pt x="291669" y="113029"/>
                </a:lnTo>
                <a:lnTo>
                  <a:pt x="295045" y="114299"/>
                </a:lnTo>
                <a:lnTo>
                  <a:pt x="301351" y="120649"/>
                </a:lnTo>
                <a:lnTo>
                  <a:pt x="304351" y="124459"/>
                </a:lnTo>
                <a:lnTo>
                  <a:pt x="312941" y="138429"/>
                </a:lnTo>
                <a:lnTo>
                  <a:pt x="292923" y="151129"/>
                </a:lnTo>
                <a:lnTo>
                  <a:pt x="282312" y="158749"/>
                </a:lnTo>
                <a:lnTo>
                  <a:pt x="256112" y="191769"/>
                </a:lnTo>
                <a:lnTo>
                  <a:pt x="254754" y="198119"/>
                </a:lnTo>
                <a:lnTo>
                  <a:pt x="255445" y="210819"/>
                </a:lnTo>
                <a:lnTo>
                  <a:pt x="279099" y="241299"/>
                </a:lnTo>
                <a:lnTo>
                  <a:pt x="295146" y="245109"/>
                </a:lnTo>
                <a:lnTo>
                  <a:pt x="300906" y="245109"/>
                </a:lnTo>
                <a:lnTo>
                  <a:pt x="338253" y="224789"/>
                </a:lnTo>
                <a:lnTo>
                  <a:pt x="340035" y="222249"/>
                </a:lnTo>
                <a:lnTo>
                  <a:pt x="304603" y="222249"/>
                </a:lnTo>
                <a:lnTo>
                  <a:pt x="292258" y="219709"/>
                </a:lnTo>
                <a:lnTo>
                  <a:pt x="287257" y="215899"/>
                </a:lnTo>
                <a:lnTo>
                  <a:pt x="281183" y="205739"/>
                </a:lnTo>
                <a:lnTo>
                  <a:pt x="279880" y="203199"/>
                </a:lnTo>
                <a:lnTo>
                  <a:pt x="279151" y="195579"/>
                </a:lnTo>
                <a:lnTo>
                  <a:pt x="279800" y="191769"/>
                </a:lnTo>
                <a:lnTo>
                  <a:pt x="322708" y="153669"/>
                </a:lnTo>
                <a:lnTo>
                  <a:pt x="352774" y="153669"/>
                </a:lnTo>
                <a:lnTo>
                  <a:pt x="325960" y="110489"/>
                </a:lnTo>
                <a:close/>
              </a:path>
              <a:path w="519429" h="384810">
                <a:moveTo>
                  <a:pt x="160547" y="166369"/>
                </a:moveTo>
                <a:lnTo>
                  <a:pt x="120782" y="185419"/>
                </a:lnTo>
                <a:lnTo>
                  <a:pt x="118416" y="187959"/>
                </a:lnTo>
                <a:lnTo>
                  <a:pt x="106099" y="223519"/>
                </a:lnTo>
                <a:lnTo>
                  <a:pt x="124260" y="223519"/>
                </a:lnTo>
                <a:lnTo>
                  <a:pt x="124482" y="222249"/>
                </a:lnTo>
                <a:lnTo>
                  <a:pt x="127684" y="212089"/>
                </a:lnTo>
                <a:lnTo>
                  <a:pt x="155097" y="191769"/>
                </a:lnTo>
                <a:lnTo>
                  <a:pt x="198414" y="191769"/>
                </a:lnTo>
                <a:lnTo>
                  <a:pt x="194708" y="186689"/>
                </a:lnTo>
                <a:lnTo>
                  <a:pt x="184494" y="176529"/>
                </a:lnTo>
                <a:lnTo>
                  <a:pt x="178945" y="172719"/>
                </a:lnTo>
                <a:lnTo>
                  <a:pt x="166963" y="167639"/>
                </a:lnTo>
                <a:lnTo>
                  <a:pt x="160547" y="166369"/>
                </a:lnTo>
                <a:close/>
              </a:path>
              <a:path w="519429" h="384810">
                <a:moveTo>
                  <a:pt x="352774" y="153669"/>
                </a:moveTo>
                <a:lnTo>
                  <a:pt x="322708" y="153669"/>
                </a:lnTo>
                <a:lnTo>
                  <a:pt x="338383" y="179069"/>
                </a:lnTo>
                <a:lnTo>
                  <a:pt x="336757" y="187959"/>
                </a:lnTo>
                <a:lnTo>
                  <a:pt x="311196" y="220979"/>
                </a:lnTo>
                <a:lnTo>
                  <a:pt x="304603" y="222249"/>
                </a:lnTo>
                <a:lnTo>
                  <a:pt x="340035" y="222249"/>
                </a:lnTo>
                <a:lnTo>
                  <a:pt x="342708" y="218439"/>
                </a:lnTo>
                <a:lnTo>
                  <a:pt x="348344" y="207009"/>
                </a:lnTo>
                <a:lnTo>
                  <a:pt x="351947" y="194309"/>
                </a:lnTo>
                <a:lnTo>
                  <a:pt x="378010" y="194309"/>
                </a:lnTo>
                <a:lnTo>
                  <a:pt x="352774" y="153669"/>
                </a:lnTo>
                <a:close/>
              </a:path>
              <a:path w="519429" h="384810">
                <a:moveTo>
                  <a:pt x="378010" y="194309"/>
                </a:moveTo>
                <a:lnTo>
                  <a:pt x="351947" y="194309"/>
                </a:lnTo>
                <a:lnTo>
                  <a:pt x="360789" y="208279"/>
                </a:lnTo>
                <a:lnTo>
                  <a:pt x="363907" y="208279"/>
                </a:lnTo>
                <a:lnTo>
                  <a:pt x="366952" y="207009"/>
                </a:lnTo>
                <a:lnTo>
                  <a:pt x="368854" y="205739"/>
                </a:lnTo>
                <a:lnTo>
                  <a:pt x="373501" y="203199"/>
                </a:lnTo>
                <a:lnTo>
                  <a:pt x="375216" y="201929"/>
                </a:lnTo>
                <a:lnTo>
                  <a:pt x="377343" y="199389"/>
                </a:lnTo>
                <a:lnTo>
                  <a:pt x="378807" y="196849"/>
                </a:lnTo>
                <a:lnTo>
                  <a:pt x="378667" y="195579"/>
                </a:lnTo>
                <a:lnTo>
                  <a:pt x="378010" y="194309"/>
                </a:lnTo>
                <a:close/>
              </a:path>
              <a:path w="519429" h="384810">
                <a:moveTo>
                  <a:pt x="361471" y="38099"/>
                </a:moveTo>
                <a:lnTo>
                  <a:pt x="356431" y="38099"/>
                </a:lnTo>
                <a:lnTo>
                  <a:pt x="353724" y="39369"/>
                </a:lnTo>
                <a:lnTo>
                  <a:pt x="352083" y="40639"/>
                </a:lnTo>
                <a:lnTo>
                  <a:pt x="348137" y="43179"/>
                </a:lnTo>
                <a:lnTo>
                  <a:pt x="346556" y="44449"/>
                </a:lnTo>
                <a:lnTo>
                  <a:pt x="344265" y="45719"/>
                </a:lnTo>
                <a:lnTo>
                  <a:pt x="343421" y="46989"/>
                </a:lnTo>
                <a:lnTo>
                  <a:pt x="342336" y="48259"/>
                </a:lnTo>
                <a:lnTo>
                  <a:pt x="342083" y="49529"/>
                </a:lnTo>
                <a:lnTo>
                  <a:pt x="342158" y="50799"/>
                </a:lnTo>
                <a:lnTo>
                  <a:pt x="342397" y="50799"/>
                </a:lnTo>
                <a:lnTo>
                  <a:pt x="417137" y="171449"/>
                </a:lnTo>
                <a:lnTo>
                  <a:pt x="423092" y="171449"/>
                </a:lnTo>
                <a:lnTo>
                  <a:pt x="426116" y="170179"/>
                </a:lnTo>
                <a:lnTo>
                  <a:pt x="427925" y="168909"/>
                </a:lnTo>
                <a:lnTo>
                  <a:pt x="432221" y="166369"/>
                </a:lnTo>
                <a:lnTo>
                  <a:pt x="433964" y="165099"/>
                </a:lnTo>
                <a:lnTo>
                  <a:pt x="436551" y="162559"/>
                </a:lnTo>
                <a:lnTo>
                  <a:pt x="437483" y="161289"/>
                </a:lnTo>
                <a:lnTo>
                  <a:pt x="438623" y="160019"/>
                </a:lnTo>
                <a:lnTo>
                  <a:pt x="438933" y="160019"/>
                </a:lnTo>
                <a:lnTo>
                  <a:pt x="439033" y="157479"/>
                </a:lnTo>
                <a:lnTo>
                  <a:pt x="438839" y="157479"/>
                </a:lnTo>
                <a:lnTo>
                  <a:pt x="438401" y="156209"/>
                </a:lnTo>
                <a:lnTo>
                  <a:pt x="387220" y="69849"/>
                </a:lnTo>
                <a:lnTo>
                  <a:pt x="389739" y="57149"/>
                </a:lnTo>
                <a:lnTo>
                  <a:pt x="390527" y="54609"/>
                </a:lnTo>
                <a:lnTo>
                  <a:pt x="372197" y="54609"/>
                </a:lnTo>
                <a:lnTo>
                  <a:pt x="361993" y="39369"/>
                </a:lnTo>
                <a:lnTo>
                  <a:pt x="361471" y="38099"/>
                </a:lnTo>
                <a:close/>
              </a:path>
              <a:path w="519429" h="384810">
                <a:moveTo>
                  <a:pt x="290937" y="86359"/>
                </a:moveTo>
                <a:lnTo>
                  <a:pt x="284350" y="86359"/>
                </a:lnTo>
                <a:lnTo>
                  <a:pt x="265748" y="92709"/>
                </a:lnTo>
                <a:lnTo>
                  <a:pt x="253678" y="99059"/>
                </a:lnTo>
                <a:lnTo>
                  <a:pt x="249118" y="101599"/>
                </a:lnTo>
                <a:lnTo>
                  <a:pt x="244863" y="105409"/>
                </a:lnTo>
                <a:lnTo>
                  <a:pt x="236959" y="113029"/>
                </a:lnTo>
                <a:lnTo>
                  <a:pt x="233494" y="115569"/>
                </a:lnTo>
                <a:lnTo>
                  <a:pt x="219063" y="139699"/>
                </a:lnTo>
                <a:lnTo>
                  <a:pt x="219071" y="140969"/>
                </a:lnTo>
                <a:lnTo>
                  <a:pt x="220044" y="144779"/>
                </a:lnTo>
                <a:lnTo>
                  <a:pt x="220971" y="146049"/>
                </a:lnTo>
                <a:lnTo>
                  <a:pt x="223159" y="149859"/>
                </a:lnTo>
                <a:lnTo>
                  <a:pt x="224000" y="151129"/>
                </a:lnTo>
                <a:lnTo>
                  <a:pt x="225718" y="152399"/>
                </a:lnTo>
                <a:lnTo>
                  <a:pt x="226564" y="153669"/>
                </a:lnTo>
                <a:lnTo>
                  <a:pt x="228227" y="154939"/>
                </a:lnTo>
                <a:lnTo>
                  <a:pt x="231230" y="154939"/>
                </a:lnTo>
                <a:lnTo>
                  <a:pt x="232984" y="153669"/>
                </a:lnTo>
                <a:lnTo>
                  <a:pt x="234186" y="152399"/>
                </a:lnTo>
                <a:lnTo>
                  <a:pt x="236896" y="147319"/>
                </a:lnTo>
                <a:lnTo>
                  <a:pt x="238695" y="143509"/>
                </a:lnTo>
                <a:lnTo>
                  <a:pt x="243180" y="137159"/>
                </a:lnTo>
                <a:lnTo>
                  <a:pt x="246032" y="133349"/>
                </a:lnTo>
                <a:lnTo>
                  <a:pt x="252950" y="124459"/>
                </a:lnTo>
                <a:lnTo>
                  <a:pt x="257354" y="121919"/>
                </a:lnTo>
                <a:lnTo>
                  <a:pt x="267700" y="114299"/>
                </a:lnTo>
                <a:lnTo>
                  <a:pt x="272279" y="113029"/>
                </a:lnTo>
                <a:lnTo>
                  <a:pt x="280595" y="110489"/>
                </a:lnTo>
                <a:lnTo>
                  <a:pt x="325960" y="110489"/>
                </a:lnTo>
                <a:lnTo>
                  <a:pt x="323594" y="106679"/>
                </a:lnTo>
                <a:lnTo>
                  <a:pt x="318740" y="101599"/>
                </a:lnTo>
                <a:lnTo>
                  <a:pt x="308514" y="92709"/>
                </a:lnTo>
                <a:lnTo>
                  <a:pt x="302954" y="88899"/>
                </a:lnTo>
                <a:lnTo>
                  <a:pt x="290937" y="86359"/>
                </a:lnTo>
                <a:close/>
              </a:path>
              <a:path w="519429" h="384810">
                <a:moveTo>
                  <a:pt x="467374" y="25399"/>
                </a:moveTo>
                <a:lnTo>
                  <a:pt x="426792" y="25399"/>
                </a:lnTo>
                <a:lnTo>
                  <a:pt x="434547" y="29209"/>
                </a:lnTo>
                <a:lnTo>
                  <a:pt x="438297" y="31749"/>
                </a:lnTo>
                <a:lnTo>
                  <a:pt x="445545" y="39369"/>
                </a:lnTo>
                <a:lnTo>
                  <a:pt x="449463" y="44449"/>
                </a:lnTo>
                <a:lnTo>
                  <a:pt x="497366" y="120649"/>
                </a:lnTo>
                <a:lnTo>
                  <a:pt x="497911" y="120649"/>
                </a:lnTo>
                <a:lnTo>
                  <a:pt x="499214" y="121919"/>
                </a:lnTo>
                <a:lnTo>
                  <a:pt x="502060" y="121919"/>
                </a:lnTo>
                <a:lnTo>
                  <a:pt x="503321" y="120649"/>
                </a:lnTo>
                <a:lnTo>
                  <a:pt x="506345" y="119379"/>
                </a:lnTo>
                <a:lnTo>
                  <a:pt x="508198" y="118109"/>
                </a:lnTo>
                <a:lnTo>
                  <a:pt x="512494" y="115569"/>
                </a:lnTo>
                <a:lnTo>
                  <a:pt x="514192" y="114299"/>
                </a:lnTo>
                <a:lnTo>
                  <a:pt x="516779" y="113029"/>
                </a:lnTo>
                <a:lnTo>
                  <a:pt x="517711" y="111759"/>
                </a:lnTo>
                <a:lnTo>
                  <a:pt x="518852" y="110489"/>
                </a:lnTo>
                <a:lnTo>
                  <a:pt x="519162" y="109219"/>
                </a:lnTo>
                <a:lnTo>
                  <a:pt x="519262" y="107949"/>
                </a:lnTo>
                <a:lnTo>
                  <a:pt x="519068" y="106679"/>
                </a:lnTo>
                <a:lnTo>
                  <a:pt x="518629" y="106679"/>
                </a:lnTo>
                <a:lnTo>
                  <a:pt x="473429" y="34289"/>
                </a:lnTo>
                <a:lnTo>
                  <a:pt x="467374" y="25399"/>
                </a:lnTo>
                <a:close/>
              </a:path>
              <a:path w="519429" h="384810">
                <a:moveTo>
                  <a:pt x="434802" y="0"/>
                </a:moveTo>
                <a:lnTo>
                  <a:pt x="420142" y="0"/>
                </a:lnTo>
                <a:lnTo>
                  <a:pt x="409383" y="3809"/>
                </a:lnTo>
                <a:lnTo>
                  <a:pt x="379804" y="30479"/>
                </a:lnTo>
                <a:lnTo>
                  <a:pt x="372197" y="54609"/>
                </a:lnTo>
                <a:lnTo>
                  <a:pt x="390527" y="54609"/>
                </a:lnTo>
                <a:lnTo>
                  <a:pt x="393287" y="45719"/>
                </a:lnTo>
                <a:lnTo>
                  <a:pt x="396316" y="39369"/>
                </a:lnTo>
                <a:lnTo>
                  <a:pt x="400549" y="34289"/>
                </a:lnTo>
                <a:lnTo>
                  <a:pt x="410193" y="27939"/>
                </a:lnTo>
                <a:lnTo>
                  <a:pt x="414390" y="26669"/>
                </a:lnTo>
                <a:lnTo>
                  <a:pt x="422761" y="25399"/>
                </a:lnTo>
                <a:lnTo>
                  <a:pt x="467374" y="25399"/>
                </a:lnTo>
                <a:lnTo>
                  <a:pt x="465643" y="22859"/>
                </a:lnTo>
                <a:lnTo>
                  <a:pt x="457901" y="13969"/>
                </a:lnTo>
                <a:lnTo>
                  <a:pt x="452705" y="8889"/>
                </a:lnTo>
                <a:lnTo>
                  <a:pt x="447047" y="5079"/>
                </a:lnTo>
                <a:lnTo>
                  <a:pt x="434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46654" y="457451"/>
            <a:ext cx="1527810" cy="4880610"/>
          </a:xfrm>
          <a:custGeom>
            <a:avLst/>
            <a:gdLst/>
            <a:ahLst/>
            <a:cxnLst/>
            <a:rect l="l" t="t" r="r" b="b"/>
            <a:pathLst>
              <a:path w="1527809" h="4880610">
                <a:moveTo>
                  <a:pt x="673588" y="4804722"/>
                </a:moveTo>
                <a:lnTo>
                  <a:pt x="603738" y="4853496"/>
                </a:lnTo>
                <a:lnTo>
                  <a:pt x="684668" y="4880112"/>
                </a:lnTo>
                <a:lnTo>
                  <a:pt x="680871" y="4854268"/>
                </a:lnTo>
                <a:lnTo>
                  <a:pt x="692202" y="4851923"/>
                </a:lnTo>
                <a:lnTo>
                  <a:pt x="692786" y="4851756"/>
                </a:lnTo>
                <a:lnTo>
                  <a:pt x="715393" y="4843537"/>
                </a:lnTo>
                <a:lnTo>
                  <a:pt x="737307" y="4833862"/>
                </a:lnTo>
                <a:lnTo>
                  <a:pt x="746494" y="4829097"/>
                </a:lnTo>
                <a:lnTo>
                  <a:pt x="677171" y="4829097"/>
                </a:lnTo>
                <a:lnTo>
                  <a:pt x="673588" y="4804722"/>
                </a:lnTo>
                <a:close/>
              </a:path>
              <a:path w="1527809" h="4880610">
                <a:moveTo>
                  <a:pt x="631" y="0"/>
                </a:moveTo>
                <a:lnTo>
                  <a:pt x="0" y="25391"/>
                </a:lnTo>
                <a:lnTo>
                  <a:pt x="35491" y="26273"/>
                </a:lnTo>
                <a:lnTo>
                  <a:pt x="70341" y="28869"/>
                </a:lnTo>
                <a:lnTo>
                  <a:pt x="139970" y="39102"/>
                </a:lnTo>
                <a:lnTo>
                  <a:pt x="209402" y="55885"/>
                </a:lnTo>
                <a:lnTo>
                  <a:pt x="278510" y="79018"/>
                </a:lnTo>
                <a:lnTo>
                  <a:pt x="347384" y="108399"/>
                </a:lnTo>
                <a:lnTo>
                  <a:pt x="415411" y="143635"/>
                </a:lnTo>
                <a:lnTo>
                  <a:pt x="482700" y="184607"/>
                </a:lnTo>
                <a:lnTo>
                  <a:pt x="549102" y="231104"/>
                </a:lnTo>
                <a:lnTo>
                  <a:pt x="614470" y="282912"/>
                </a:lnTo>
                <a:lnTo>
                  <a:pt x="678658" y="339818"/>
                </a:lnTo>
                <a:lnTo>
                  <a:pt x="741519" y="401604"/>
                </a:lnTo>
                <a:lnTo>
                  <a:pt x="802906" y="468049"/>
                </a:lnTo>
                <a:lnTo>
                  <a:pt x="862675" y="538934"/>
                </a:lnTo>
                <a:lnTo>
                  <a:pt x="920681" y="614037"/>
                </a:lnTo>
                <a:lnTo>
                  <a:pt x="976779" y="693136"/>
                </a:lnTo>
                <a:lnTo>
                  <a:pt x="1030827" y="776009"/>
                </a:lnTo>
                <a:lnTo>
                  <a:pt x="1082682" y="862434"/>
                </a:lnTo>
                <a:lnTo>
                  <a:pt x="1132204" y="952187"/>
                </a:lnTo>
                <a:lnTo>
                  <a:pt x="1179250" y="1045046"/>
                </a:lnTo>
                <a:lnTo>
                  <a:pt x="1223681" y="1140786"/>
                </a:lnTo>
                <a:lnTo>
                  <a:pt x="1265355" y="1239187"/>
                </a:lnTo>
                <a:lnTo>
                  <a:pt x="1304133" y="1340025"/>
                </a:lnTo>
                <a:lnTo>
                  <a:pt x="1339874" y="1443075"/>
                </a:lnTo>
                <a:lnTo>
                  <a:pt x="1372440" y="1548117"/>
                </a:lnTo>
                <a:lnTo>
                  <a:pt x="1401692" y="1654925"/>
                </a:lnTo>
                <a:lnTo>
                  <a:pt x="1427490" y="1763278"/>
                </a:lnTo>
                <a:lnTo>
                  <a:pt x="1449697" y="1872952"/>
                </a:lnTo>
                <a:lnTo>
                  <a:pt x="1468173" y="1983724"/>
                </a:lnTo>
                <a:lnTo>
                  <a:pt x="1482780" y="2095373"/>
                </a:lnTo>
                <a:lnTo>
                  <a:pt x="1493382" y="2207674"/>
                </a:lnTo>
                <a:lnTo>
                  <a:pt x="1499840" y="2320404"/>
                </a:lnTo>
                <a:lnTo>
                  <a:pt x="1502017" y="2433341"/>
                </a:lnTo>
                <a:lnTo>
                  <a:pt x="1500685" y="2546662"/>
                </a:lnTo>
                <a:lnTo>
                  <a:pt x="1496796" y="2659274"/>
                </a:lnTo>
                <a:lnTo>
                  <a:pt x="1490400" y="2771747"/>
                </a:lnTo>
                <a:lnTo>
                  <a:pt x="1481593" y="2883560"/>
                </a:lnTo>
                <a:lnTo>
                  <a:pt x="1470455" y="2994492"/>
                </a:lnTo>
                <a:lnTo>
                  <a:pt x="1457071" y="3104320"/>
                </a:lnTo>
                <a:lnTo>
                  <a:pt x="1441523" y="3212820"/>
                </a:lnTo>
                <a:lnTo>
                  <a:pt x="1423897" y="3319772"/>
                </a:lnTo>
                <a:lnTo>
                  <a:pt x="1404274" y="3424949"/>
                </a:lnTo>
                <a:lnTo>
                  <a:pt x="1382739" y="3528132"/>
                </a:lnTo>
                <a:lnTo>
                  <a:pt x="1359376" y="3629094"/>
                </a:lnTo>
                <a:lnTo>
                  <a:pt x="1334269" y="3727616"/>
                </a:lnTo>
                <a:lnTo>
                  <a:pt x="1307501" y="3823472"/>
                </a:lnTo>
                <a:lnTo>
                  <a:pt x="1279159" y="3916438"/>
                </a:lnTo>
                <a:lnTo>
                  <a:pt x="1249326" y="4006292"/>
                </a:lnTo>
                <a:lnTo>
                  <a:pt x="1218090" y="4092808"/>
                </a:lnTo>
                <a:lnTo>
                  <a:pt x="1185532" y="4175765"/>
                </a:lnTo>
                <a:lnTo>
                  <a:pt x="1151743" y="4254935"/>
                </a:lnTo>
                <a:lnTo>
                  <a:pt x="1116808" y="4330094"/>
                </a:lnTo>
                <a:lnTo>
                  <a:pt x="1080816" y="4401016"/>
                </a:lnTo>
                <a:lnTo>
                  <a:pt x="1043859" y="4467476"/>
                </a:lnTo>
                <a:lnTo>
                  <a:pt x="1006027" y="4529246"/>
                </a:lnTo>
                <a:lnTo>
                  <a:pt x="967416" y="4586100"/>
                </a:lnTo>
                <a:lnTo>
                  <a:pt x="928123" y="4637812"/>
                </a:lnTo>
                <a:lnTo>
                  <a:pt x="888254" y="4684154"/>
                </a:lnTo>
                <a:lnTo>
                  <a:pt x="847918" y="4724905"/>
                </a:lnTo>
                <a:lnTo>
                  <a:pt x="807229" y="4759846"/>
                </a:lnTo>
                <a:lnTo>
                  <a:pt x="766314" y="4788769"/>
                </a:lnTo>
                <a:lnTo>
                  <a:pt x="725632" y="4811304"/>
                </a:lnTo>
                <a:lnTo>
                  <a:pt x="685572" y="4827356"/>
                </a:lnTo>
                <a:lnTo>
                  <a:pt x="677171" y="4829097"/>
                </a:lnTo>
                <a:lnTo>
                  <a:pt x="746494" y="4829097"/>
                </a:lnTo>
                <a:lnTo>
                  <a:pt x="780999" y="4809495"/>
                </a:lnTo>
                <a:lnTo>
                  <a:pt x="823793" y="4779103"/>
                </a:lnTo>
                <a:lnTo>
                  <a:pt x="865978" y="4742765"/>
                </a:lnTo>
                <a:lnTo>
                  <a:pt x="907515" y="4700713"/>
                </a:lnTo>
                <a:lnTo>
                  <a:pt x="948352" y="4653174"/>
                </a:lnTo>
                <a:lnTo>
                  <a:pt x="988430" y="4600366"/>
                </a:lnTo>
                <a:lnTo>
                  <a:pt x="1027690" y="4542509"/>
                </a:lnTo>
                <a:lnTo>
                  <a:pt x="1066059" y="4479818"/>
                </a:lnTo>
                <a:lnTo>
                  <a:pt x="1103468" y="4412508"/>
                </a:lnTo>
                <a:lnTo>
                  <a:pt x="1139842" y="4340797"/>
                </a:lnTo>
                <a:lnTo>
                  <a:pt x="1175105" y="4264903"/>
                </a:lnTo>
                <a:lnTo>
                  <a:pt x="1209177" y="4185042"/>
                </a:lnTo>
                <a:lnTo>
                  <a:pt x="1241979" y="4101433"/>
                </a:lnTo>
                <a:lnTo>
                  <a:pt x="1273434" y="4014294"/>
                </a:lnTo>
                <a:lnTo>
                  <a:pt x="1303455" y="3923844"/>
                </a:lnTo>
                <a:lnTo>
                  <a:pt x="1331965" y="3830302"/>
                </a:lnTo>
                <a:lnTo>
                  <a:pt x="1358882" y="3733887"/>
                </a:lnTo>
                <a:lnTo>
                  <a:pt x="1384122" y="3634821"/>
                </a:lnTo>
                <a:lnTo>
                  <a:pt x="1407604" y="3533320"/>
                </a:lnTo>
                <a:lnTo>
                  <a:pt x="1429244" y="3429608"/>
                </a:lnTo>
                <a:lnTo>
                  <a:pt x="1448959" y="3323901"/>
                </a:lnTo>
                <a:lnTo>
                  <a:pt x="1466667" y="3216423"/>
                </a:lnTo>
                <a:lnTo>
                  <a:pt x="1482284" y="3107392"/>
                </a:lnTo>
                <a:lnTo>
                  <a:pt x="1495728" y="2997029"/>
                </a:lnTo>
                <a:lnTo>
                  <a:pt x="1506914" y="2885554"/>
                </a:lnTo>
                <a:lnTo>
                  <a:pt x="1515760" y="2773188"/>
                </a:lnTo>
                <a:lnTo>
                  <a:pt x="1522181" y="2660150"/>
                </a:lnTo>
                <a:lnTo>
                  <a:pt x="1526097" y="2546367"/>
                </a:lnTo>
                <a:lnTo>
                  <a:pt x="1527412" y="2432850"/>
                </a:lnTo>
                <a:lnTo>
                  <a:pt x="1525198" y="2318950"/>
                </a:lnTo>
                <a:lnTo>
                  <a:pt x="1518669" y="2205285"/>
                </a:lnTo>
                <a:lnTo>
                  <a:pt x="1507966" y="2092076"/>
                </a:lnTo>
                <a:lnTo>
                  <a:pt x="1493226" y="1979543"/>
                </a:lnTo>
                <a:lnTo>
                  <a:pt x="1474591" y="1867909"/>
                </a:lnTo>
                <a:lnTo>
                  <a:pt x="1452199" y="1757392"/>
                </a:lnTo>
                <a:lnTo>
                  <a:pt x="1426189" y="1648214"/>
                </a:lnTo>
                <a:lnTo>
                  <a:pt x="1396701" y="1540593"/>
                </a:lnTo>
                <a:lnTo>
                  <a:pt x="1363872" y="1434750"/>
                </a:lnTo>
                <a:lnTo>
                  <a:pt x="1327839" y="1330906"/>
                </a:lnTo>
                <a:lnTo>
                  <a:pt x="1288743" y="1229281"/>
                </a:lnTo>
                <a:lnTo>
                  <a:pt x="1246720" y="1130092"/>
                </a:lnTo>
                <a:lnTo>
                  <a:pt x="1201908" y="1033564"/>
                </a:lnTo>
                <a:lnTo>
                  <a:pt x="1154443" y="939914"/>
                </a:lnTo>
                <a:lnTo>
                  <a:pt x="1104461" y="849363"/>
                </a:lnTo>
                <a:lnTo>
                  <a:pt x="1052101" y="762132"/>
                </a:lnTo>
                <a:lnTo>
                  <a:pt x="997496" y="678440"/>
                </a:lnTo>
                <a:lnTo>
                  <a:pt x="940781" y="598509"/>
                </a:lnTo>
                <a:lnTo>
                  <a:pt x="882091" y="522558"/>
                </a:lnTo>
                <a:lnTo>
                  <a:pt x="821560" y="450809"/>
                </a:lnTo>
                <a:lnTo>
                  <a:pt x="759320" y="383485"/>
                </a:lnTo>
                <a:lnTo>
                  <a:pt x="695504" y="320809"/>
                </a:lnTo>
                <a:lnTo>
                  <a:pt x="630241" y="263003"/>
                </a:lnTo>
                <a:lnTo>
                  <a:pt x="563664" y="210292"/>
                </a:lnTo>
                <a:lnTo>
                  <a:pt x="495901" y="162907"/>
                </a:lnTo>
                <a:lnTo>
                  <a:pt x="427084" y="121076"/>
                </a:lnTo>
                <a:lnTo>
                  <a:pt x="357343" y="85034"/>
                </a:lnTo>
                <a:lnTo>
                  <a:pt x="287061" y="55101"/>
                </a:lnTo>
                <a:lnTo>
                  <a:pt x="215905" y="31330"/>
                </a:lnTo>
                <a:lnTo>
                  <a:pt x="144240" y="14062"/>
                </a:lnTo>
                <a:lnTo>
                  <a:pt x="72217" y="3539"/>
                </a:lnTo>
                <a:lnTo>
                  <a:pt x="36121" y="881"/>
                </a:lnTo>
                <a:lnTo>
                  <a:pt x="63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69881" y="1502490"/>
            <a:ext cx="119761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8567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74771" y="2955121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0" y="28573"/>
                </a:moveTo>
                <a:lnTo>
                  <a:pt x="0" y="47623"/>
                </a:lnTo>
                <a:lnTo>
                  <a:pt x="309299" y="47625"/>
                </a:lnTo>
                <a:lnTo>
                  <a:pt x="309299" y="76200"/>
                </a:lnTo>
                <a:lnTo>
                  <a:pt x="385499" y="38100"/>
                </a:lnTo>
                <a:lnTo>
                  <a:pt x="366449" y="28575"/>
                </a:lnTo>
                <a:lnTo>
                  <a:pt x="0" y="28573"/>
                </a:lnTo>
                <a:close/>
              </a:path>
              <a:path w="386079" h="76200">
                <a:moveTo>
                  <a:pt x="309300" y="0"/>
                </a:moveTo>
                <a:lnTo>
                  <a:pt x="309299" y="28575"/>
                </a:lnTo>
                <a:lnTo>
                  <a:pt x="366449" y="28575"/>
                </a:lnTo>
                <a:lnTo>
                  <a:pt x="3093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67719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60271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67719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60271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71124" y="683903"/>
            <a:ext cx="277495" cy="219710"/>
          </a:xfrm>
          <a:custGeom>
            <a:avLst/>
            <a:gdLst/>
            <a:ahLst/>
            <a:cxnLst/>
            <a:rect l="l" t="t" r="r" b="b"/>
            <a:pathLst>
              <a:path w="277495" h="219709">
                <a:moveTo>
                  <a:pt x="55403" y="93950"/>
                </a:moveTo>
                <a:lnTo>
                  <a:pt x="37505" y="109729"/>
                </a:lnTo>
                <a:lnTo>
                  <a:pt x="37685" y="110722"/>
                </a:lnTo>
                <a:lnTo>
                  <a:pt x="37984" y="111351"/>
                </a:lnTo>
                <a:lnTo>
                  <a:pt x="129632" y="218603"/>
                </a:lnTo>
                <a:lnTo>
                  <a:pt x="130223" y="219016"/>
                </a:lnTo>
                <a:lnTo>
                  <a:pt x="131512" y="219411"/>
                </a:lnTo>
                <a:lnTo>
                  <a:pt x="132341" y="219348"/>
                </a:lnTo>
                <a:lnTo>
                  <a:pt x="149376" y="202651"/>
                </a:lnTo>
                <a:lnTo>
                  <a:pt x="149078" y="201985"/>
                </a:lnTo>
                <a:lnTo>
                  <a:pt x="57431" y="94733"/>
                </a:lnTo>
                <a:lnTo>
                  <a:pt x="56837" y="94357"/>
                </a:lnTo>
                <a:lnTo>
                  <a:pt x="55403" y="93950"/>
                </a:lnTo>
                <a:close/>
              </a:path>
              <a:path w="277495" h="219709">
                <a:moveTo>
                  <a:pt x="108328" y="48012"/>
                </a:moveTo>
                <a:lnTo>
                  <a:pt x="92831" y="61934"/>
                </a:lnTo>
                <a:lnTo>
                  <a:pt x="93098" y="63201"/>
                </a:lnTo>
                <a:lnTo>
                  <a:pt x="93433" y="63832"/>
                </a:lnTo>
                <a:lnTo>
                  <a:pt x="185149" y="171164"/>
                </a:lnTo>
                <a:lnTo>
                  <a:pt x="185740" y="171576"/>
                </a:lnTo>
                <a:lnTo>
                  <a:pt x="187029" y="171971"/>
                </a:lnTo>
                <a:lnTo>
                  <a:pt x="187858" y="171908"/>
                </a:lnTo>
                <a:lnTo>
                  <a:pt x="204892" y="155211"/>
                </a:lnTo>
                <a:lnTo>
                  <a:pt x="204597" y="154546"/>
                </a:lnTo>
                <a:lnTo>
                  <a:pt x="204059" y="153917"/>
                </a:lnTo>
                <a:lnTo>
                  <a:pt x="140633" y="76218"/>
                </a:lnTo>
                <a:lnTo>
                  <a:pt x="141128" y="63480"/>
                </a:lnTo>
                <a:lnTo>
                  <a:pt x="123517" y="63480"/>
                </a:lnTo>
                <a:lnTo>
                  <a:pt x="110995" y="48826"/>
                </a:lnTo>
                <a:lnTo>
                  <a:pt x="110404" y="48413"/>
                </a:lnTo>
                <a:lnTo>
                  <a:pt x="109115" y="48018"/>
                </a:lnTo>
                <a:lnTo>
                  <a:pt x="108328" y="48012"/>
                </a:lnTo>
                <a:close/>
              </a:path>
              <a:path w="277495" h="219709">
                <a:moveTo>
                  <a:pt x="219373" y="26388"/>
                </a:moveTo>
                <a:lnTo>
                  <a:pt x="169073" y="26388"/>
                </a:lnTo>
                <a:lnTo>
                  <a:pt x="173156" y="26433"/>
                </a:lnTo>
                <a:lnTo>
                  <a:pt x="181336" y="28688"/>
                </a:lnTo>
                <a:lnTo>
                  <a:pt x="185431" y="30694"/>
                </a:lnTo>
                <a:lnTo>
                  <a:pt x="193628" y="36469"/>
                </a:lnTo>
                <a:lnTo>
                  <a:pt x="198262" y="40938"/>
                </a:lnTo>
                <a:lnTo>
                  <a:pt x="257044" y="109729"/>
                </a:lnTo>
                <a:lnTo>
                  <a:pt x="257655" y="110125"/>
                </a:lnTo>
                <a:lnTo>
                  <a:pt x="259021" y="110453"/>
                </a:lnTo>
                <a:lnTo>
                  <a:pt x="259852" y="110389"/>
                </a:lnTo>
                <a:lnTo>
                  <a:pt x="261802" y="109810"/>
                </a:lnTo>
                <a:lnTo>
                  <a:pt x="276898" y="95178"/>
                </a:lnTo>
                <a:lnTo>
                  <a:pt x="276787" y="93776"/>
                </a:lnTo>
                <a:lnTo>
                  <a:pt x="276491" y="93112"/>
                </a:lnTo>
                <a:lnTo>
                  <a:pt x="220490" y="27575"/>
                </a:lnTo>
                <a:lnTo>
                  <a:pt x="219373" y="26388"/>
                </a:lnTo>
                <a:close/>
              </a:path>
              <a:path w="277495" h="219709">
                <a:moveTo>
                  <a:pt x="177283" y="0"/>
                </a:moveTo>
                <a:lnTo>
                  <a:pt x="140780" y="15398"/>
                </a:lnTo>
                <a:lnTo>
                  <a:pt x="123517" y="63480"/>
                </a:lnTo>
                <a:lnTo>
                  <a:pt x="141128" y="63480"/>
                </a:lnTo>
                <a:lnTo>
                  <a:pt x="141156" y="62770"/>
                </a:lnTo>
                <a:lnTo>
                  <a:pt x="143041" y="51487"/>
                </a:lnTo>
                <a:lnTo>
                  <a:pt x="169073" y="26388"/>
                </a:lnTo>
                <a:lnTo>
                  <a:pt x="219373" y="26388"/>
                </a:lnTo>
                <a:lnTo>
                  <a:pt x="211118" y="17609"/>
                </a:lnTo>
                <a:lnTo>
                  <a:pt x="202152" y="10052"/>
                </a:lnTo>
                <a:lnTo>
                  <a:pt x="196255" y="5777"/>
                </a:lnTo>
                <a:lnTo>
                  <a:pt x="190103" y="2912"/>
                </a:lnTo>
                <a:lnTo>
                  <a:pt x="177283" y="0"/>
                </a:lnTo>
                <a:close/>
              </a:path>
              <a:path w="277495" h="219709">
                <a:moveTo>
                  <a:pt x="16118" y="50403"/>
                </a:moveTo>
                <a:lnTo>
                  <a:pt x="12307" y="52266"/>
                </a:lnTo>
                <a:lnTo>
                  <a:pt x="3114" y="60123"/>
                </a:lnTo>
                <a:lnTo>
                  <a:pt x="637" y="63667"/>
                </a:lnTo>
                <a:lnTo>
                  <a:pt x="0" y="69921"/>
                </a:lnTo>
                <a:lnTo>
                  <a:pt x="1788" y="73764"/>
                </a:lnTo>
                <a:lnTo>
                  <a:pt x="9509" y="82800"/>
                </a:lnTo>
                <a:lnTo>
                  <a:pt x="12955" y="85123"/>
                </a:lnTo>
                <a:lnTo>
                  <a:pt x="19086" y="85457"/>
                </a:lnTo>
                <a:lnTo>
                  <a:pt x="22898" y="83593"/>
                </a:lnTo>
                <a:lnTo>
                  <a:pt x="32091" y="75737"/>
                </a:lnTo>
                <a:lnTo>
                  <a:pt x="34569" y="72193"/>
                </a:lnTo>
                <a:lnTo>
                  <a:pt x="35205" y="65939"/>
                </a:lnTo>
                <a:lnTo>
                  <a:pt x="33418" y="62096"/>
                </a:lnTo>
                <a:lnTo>
                  <a:pt x="25697" y="53060"/>
                </a:lnTo>
                <a:lnTo>
                  <a:pt x="22250" y="50737"/>
                </a:lnTo>
                <a:lnTo>
                  <a:pt x="16118" y="50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98781" y="5424686"/>
            <a:ext cx="270510" cy="211454"/>
          </a:xfrm>
          <a:custGeom>
            <a:avLst/>
            <a:gdLst/>
            <a:ahLst/>
            <a:cxnLst/>
            <a:rect l="l" t="t" r="r" b="b"/>
            <a:pathLst>
              <a:path w="270509" h="211454">
                <a:moveTo>
                  <a:pt x="50373" y="75557"/>
                </a:moveTo>
                <a:lnTo>
                  <a:pt x="31159" y="88157"/>
                </a:lnTo>
                <a:lnTo>
                  <a:pt x="31202" y="89592"/>
                </a:lnTo>
                <a:lnTo>
                  <a:pt x="106091" y="209942"/>
                </a:lnTo>
                <a:lnTo>
                  <a:pt x="108659" y="211080"/>
                </a:lnTo>
                <a:lnTo>
                  <a:pt x="110763" y="210742"/>
                </a:lnTo>
                <a:lnTo>
                  <a:pt x="127986" y="197101"/>
                </a:lnTo>
                <a:lnTo>
                  <a:pt x="127792" y="196400"/>
                </a:lnTo>
                <a:lnTo>
                  <a:pt x="53105" y="76715"/>
                </a:lnTo>
                <a:lnTo>
                  <a:pt x="52574" y="76254"/>
                </a:lnTo>
                <a:lnTo>
                  <a:pt x="51216" y="75639"/>
                </a:lnTo>
                <a:lnTo>
                  <a:pt x="50373" y="75557"/>
                </a:lnTo>
                <a:close/>
              </a:path>
              <a:path w="270509" h="211454">
                <a:moveTo>
                  <a:pt x="108487" y="38166"/>
                </a:moveTo>
                <a:lnTo>
                  <a:pt x="92988" y="49542"/>
                </a:lnTo>
                <a:lnTo>
                  <a:pt x="93064" y="50835"/>
                </a:lnTo>
                <a:lnTo>
                  <a:pt x="168043" y="171282"/>
                </a:lnTo>
                <a:lnTo>
                  <a:pt x="170611" y="172420"/>
                </a:lnTo>
                <a:lnTo>
                  <a:pt x="172714" y="172082"/>
                </a:lnTo>
                <a:lnTo>
                  <a:pt x="189938" y="158441"/>
                </a:lnTo>
                <a:lnTo>
                  <a:pt x="189744" y="157740"/>
                </a:lnTo>
                <a:lnTo>
                  <a:pt x="189307" y="157039"/>
                </a:lnTo>
                <a:lnTo>
                  <a:pt x="138126" y="70843"/>
                </a:lnTo>
                <a:lnTo>
                  <a:pt x="140644" y="57581"/>
                </a:lnTo>
                <a:lnTo>
                  <a:pt x="141278" y="55633"/>
                </a:lnTo>
                <a:lnTo>
                  <a:pt x="123103" y="55633"/>
                </a:lnTo>
                <a:lnTo>
                  <a:pt x="112899" y="39281"/>
                </a:lnTo>
                <a:lnTo>
                  <a:pt x="112375" y="38784"/>
                </a:lnTo>
                <a:lnTo>
                  <a:pt x="111160" y="38202"/>
                </a:lnTo>
                <a:lnTo>
                  <a:pt x="108487" y="38166"/>
                </a:lnTo>
                <a:close/>
              </a:path>
              <a:path w="270509" h="211454">
                <a:moveTo>
                  <a:pt x="218231" y="25725"/>
                </a:moveTo>
                <a:lnTo>
                  <a:pt x="173666" y="25725"/>
                </a:lnTo>
                <a:lnTo>
                  <a:pt x="177698" y="26376"/>
                </a:lnTo>
                <a:lnTo>
                  <a:pt x="185451" y="29822"/>
                </a:lnTo>
                <a:lnTo>
                  <a:pt x="189202" y="32415"/>
                </a:lnTo>
                <a:lnTo>
                  <a:pt x="196449" y="39344"/>
                </a:lnTo>
                <a:lnTo>
                  <a:pt x="200367" y="44452"/>
                </a:lnTo>
                <a:lnTo>
                  <a:pt x="248272" y="121217"/>
                </a:lnTo>
                <a:lnTo>
                  <a:pt x="248817" y="121700"/>
                </a:lnTo>
                <a:lnTo>
                  <a:pt x="250120" y="122226"/>
                </a:lnTo>
                <a:lnTo>
                  <a:pt x="250949" y="122287"/>
                </a:lnTo>
                <a:lnTo>
                  <a:pt x="252966" y="122003"/>
                </a:lnTo>
                <a:lnTo>
                  <a:pt x="270167" y="108376"/>
                </a:lnTo>
                <a:lnTo>
                  <a:pt x="269972" y="107675"/>
                </a:lnTo>
                <a:lnTo>
                  <a:pt x="224247" y="34415"/>
                </a:lnTo>
                <a:lnTo>
                  <a:pt x="218231" y="25725"/>
                </a:lnTo>
                <a:close/>
              </a:path>
              <a:path w="270509" h="211454">
                <a:moveTo>
                  <a:pt x="18841" y="26737"/>
                </a:moveTo>
                <a:lnTo>
                  <a:pt x="14795" y="28013"/>
                </a:lnTo>
                <a:lnTo>
                  <a:pt x="4536" y="34415"/>
                </a:lnTo>
                <a:lnTo>
                  <a:pt x="1560" y="37552"/>
                </a:lnTo>
                <a:lnTo>
                  <a:pt x="0" y="43642"/>
                </a:lnTo>
                <a:lnTo>
                  <a:pt x="1197" y="47707"/>
                </a:lnTo>
                <a:lnTo>
                  <a:pt x="7489" y="57791"/>
                </a:lnTo>
                <a:lnTo>
                  <a:pt x="10552" y="60600"/>
                </a:lnTo>
                <a:lnTo>
                  <a:pt x="16565" y="61842"/>
                </a:lnTo>
                <a:lnTo>
                  <a:pt x="20612" y="60566"/>
                </a:lnTo>
                <a:lnTo>
                  <a:pt x="30871" y="54164"/>
                </a:lnTo>
                <a:lnTo>
                  <a:pt x="33848" y="51027"/>
                </a:lnTo>
                <a:lnTo>
                  <a:pt x="35407" y="44937"/>
                </a:lnTo>
                <a:lnTo>
                  <a:pt x="34211" y="40872"/>
                </a:lnTo>
                <a:lnTo>
                  <a:pt x="27918" y="30788"/>
                </a:lnTo>
                <a:lnTo>
                  <a:pt x="24855" y="27979"/>
                </a:lnTo>
                <a:lnTo>
                  <a:pt x="18841" y="26737"/>
                </a:lnTo>
                <a:close/>
              </a:path>
              <a:path w="270509" h="211454">
                <a:moveTo>
                  <a:pt x="179115" y="0"/>
                </a:moveTo>
                <a:lnTo>
                  <a:pt x="139030" y="18423"/>
                </a:lnTo>
                <a:lnTo>
                  <a:pt x="123103" y="55633"/>
                </a:lnTo>
                <a:lnTo>
                  <a:pt x="141278" y="55633"/>
                </a:lnTo>
                <a:lnTo>
                  <a:pt x="144193" y="46675"/>
                </a:lnTo>
                <a:lnTo>
                  <a:pt x="147222" y="39424"/>
                </a:lnTo>
                <a:lnTo>
                  <a:pt x="151453" y="34103"/>
                </a:lnTo>
                <a:lnTo>
                  <a:pt x="161099" y="28084"/>
                </a:lnTo>
                <a:lnTo>
                  <a:pt x="165295" y="26562"/>
                </a:lnTo>
                <a:lnTo>
                  <a:pt x="173666" y="25725"/>
                </a:lnTo>
                <a:lnTo>
                  <a:pt x="218231" y="25725"/>
                </a:lnTo>
                <a:lnTo>
                  <a:pt x="216548" y="23294"/>
                </a:lnTo>
                <a:lnTo>
                  <a:pt x="208805" y="14486"/>
                </a:lnTo>
                <a:lnTo>
                  <a:pt x="203611" y="9384"/>
                </a:lnTo>
                <a:lnTo>
                  <a:pt x="197952" y="5636"/>
                </a:lnTo>
                <a:lnTo>
                  <a:pt x="185707" y="850"/>
                </a:lnTo>
                <a:lnTo>
                  <a:pt x="17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91</a:t>
            </a:fld>
            <a:endParaRPr spc="-15" dirty="0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879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1315" y="3505885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5" y="646231"/>
                </a:lnTo>
                <a:lnTo>
                  <a:pt x="47625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2" y="0"/>
                </a:lnTo>
                <a:lnTo>
                  <a:pt x="682572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3" y="0"/>
                </a:lnTo>
                <a:lnTo>
                  <a:pt x="682573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65512" y="4562295"/>
            <a:ext cx="2152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91315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5" y="560254"/>
                </a:lnTo>
                <a:lnTo>
                  <a:pt x="47625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83879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081" y="2993219"/>
            <a:ext cx="5154295" cy="2484120"/>
          </a:xfrm>
          <a:custGeom>
            <a:avLst/>
            <a:gdLst/>
            <a:ahLst/>
            <a:cxnLst/>
            <a:rect l="l" t="t" r="r" b="b"/>
            <a:pathLst>
              <a:path w="5154295" h="2484120">
                <a:moveTo>
                  <a:pt x="5153798" y="0"/>
                </a:moveTo>
                <a:lnTo>
                  <a:pt x="5068606" y="590"/>
                </a:lnTo>
                <a:lnTo>
                  <a:pt x="5080941" y="24838"/>
                </a:lnTo>
                <a:lnTo>
                  <a:pt x="5069267" y="33228"/>
                </a:lnTo>
                <a:lnTo>
                  <a:pt x="5037067" y="75645"/>
                </a:lnTo>
                <a:lnTo>
                  <a:pt x="5007667" y="127388"/>
                </a:lnTo>
                <a:lnTo>
                  <a:pt x="4979570" y="189289"/>
                </a:lnTo>
                <a:lnTo>
                  <a:pt x="4952919" y="260525"/>
                </a:lnTo>
                <a:lnTo>
                  <a:pt x="4940195" y="299379"/>
                </a:lnTo>
                <a:lnTo>
                  <a:pt x="4927903" y="340246"/>
                </a:lnTo>
                <a:lnTo>
                  <a:pt x="4916074" y="383019"/>
                </a:lnTo>
                <a:lnTo>
                  <a:pt x="4904734" y="427584"/>
                </a:lnTo>
                <a:lnTo>
                  <a:pt x="4893890" y="473944"/>
                </a:lnTo>
                <a:lnTo>
                  <a:pt x="4873919" y="571049"/>
                </a:lnTo>
                <a:lnTo>
                  <a:pt x="4856368" y="673559"/>
                </a:lnTo>
                <a:lnTo>
                  <a:pt x="4841472" y="780585"/>
                </a:lnTo>
                <a:lnTo>
                  <a:pt x="4829468" y="891227"/>
                </a:lnTo>
                <a:lnTo>
                  <a:pt x="4820599" y="1004592"/>
                </a:lnTo>
                <a:lnTo>
                  <a:pt x="4815103" y="1119781"/>
                </a:lnTo>
                <a:lnTo>
                  <a:pt x="4813244" y="1234912"/>
                </a:lnTo>
                <a:lnTo>
                  <a:pt x="4811665" y="1262380"/>
                </a:lnTo>
                <a:lnTo>
                  <a:pt x="4798541" y="1317618"/>
                </a:lnTo>
                <a:lnTo>
                  <a:pt x="4772226" y="1373295"/>
                </a:lnTo>
                <a:lnTo>
                  <a:pt x="4732917" y="1429249"/>
                </a:lnTo>
                <a:lnTo>
                  <a:pt x="4680929" y="1485230"/>
                </a:lnTo>
                <a:lnTo>
                  <a:pt x="4650303" y="1513155"/>
                </a:lnTo>
                <a:lnTo>
                  <a:pt x="4616663" y="1540998"/>
                </a:lnTo>
                <a:lnTo>
                  <a:pt x="4580065" y="1568737"/>
                </a:lnTo>
                <a:lnTo>
                  <a:pt x="4540566" y="1596348"/>
                </a:lnTo>
                <a:lnTo>
                  <a:pt x="4498221" y="1623808"/>
                </a:lnTo>
                <a:lnTo>
                  <a:pt x="4453093" y="1651099"/>
                </a:lnTo>
                <a:lnTo>
                  <a:pt x="4405235" y="1678200"/>
                </a:lnTo>
                <a:lnTo>
                  <a:pt x="4354706" y="1705096"/>
                </a:lnTo>
                <a:lnTo>
                  <a:pt x="4301562" y="1731769"/>
                </a:lnTo>
                <a:lnTo>
                  <a:pt x="4245861" y="1758201"/>
                </a:lnTo>
                <a:lnTo>
                  <a:pt x="4187661" y="1784377"/>
                </a:lnTo>
                <a:lnTo>
                  <a:pt x="4127017" y="1810280"/>
                </a:lnTo>
                <a:lnTo>
                  <a:pt x="4063987" y="1835895"/>
                </a:lnTo>
                <a:lnTo>
                  <a:pt x="3998625" y="1861207"/>
                </a:lnTo>
                <a:lnTo>
                  <a:pt x="3930990" y="1886200"/>
                </a:lnTo>
                <a:lnTo>
                  <a:pt x="3861136" y="1910859"/>
                </a:lnTo>
                <a:lnTo>
                  <a:pt x="3789121" y="1935171"/>
                </a:lnTo>
                <a:lnTo>
                  <a:pt x="3715000" y="1959118"/>
                </a:lnTo>
                <a:lnTo>
                  <a:pt x="3638829" y="1982689"/>
                </a:lnTo>
                <a:lnTo>
                  <a:pt x="3560664" y="2005867"/>
                </a:lnTo>
                <a:lnTo>
                  <a:pt x="3480562" y="2028637"/>
                </a:lnTo>
                <a:lnTo>
                  <a:pt x="3398575" y="2050986"/>
                </a:lnTo>
                <a:lnTo>
                  <a:pt x="3314762" y="2072900"/>
                </a:lnTo>
                <a:lnTo>
                  <a:pt x="3229178" y="2094363"/>
                </a:lnTo>
                <a:lnTo>
                  <a:pt x="3141879" y="2115361"/>
                </a:lnTo>
                <a:lnTo>
                  <a:pt x="2962408" y="2155896"/>
                </a:lnTo>
                <a:lnTo>
                  <a:pt x="2776686" y="2194413"/>
                </a:lnTo>
                <a:lnTo>
                  <a:pt x="2585212" y="2230786"/>
                </a:lnTo>
                <a:lnTo>
                  <a:pt x="2388429" y="2264900"/>
                </a:lnTo>
                <a:lnTo>
                  <a:pt x="2186782" y="2296642"/>
                </a:lnTo>
                <a:lnTo>
                  <a:pt x="1980713" y="2325899"/>
                </a:lnTo>
                <a:lnTo>
                  <a:pt x="1770667" y="2352558"/>
                </a:lnTo>
                <a:lnTo>
                  <a:pt x="1557083" y="2376502"/>
                </a:lnTo>
                <a:lnTo>
                  <a:pt x="1340407" y="2397622"/>
                </a:lnTo>
                <a:lnTo>
                  <a:pt x="1121082" y="2415804"/>
                </a:lnTo>
                <a:lnTo>
                  <a:pt x="899549" y="2430933"/>
                </a:lnTo>
                <a:lnTo>
                  <a:pt x="676252" y="2442898"/>
                </a:lnTo>
                <a:lnTo>
                  <a:pt x="451633" y="2451583"/>
                </a:lnTo>
                <a:lnTo>
                  <a:pt x="226136" y="2456879"/>
                </a:lnTo>
                <a:lnTo>
                  <a:pt x="0" y="2458670"/>
                </a:lnTo>
                <a:lnTo>
                  <a:pt x="200" y="2484069"/>
                </a:lnTo>
                <a:lnTo>
                  <a:pt x="226338" y="2482278"/>
                </a:lnTo>
                <a:lnTo>
                  <a:pt x="452230" y="2476977"/>
                </a:lnTo>
                <a:lnTo>
                  <a:pt x="677233" y="2468279"/>
                </a:lnTo>
                <a:lnTo>
                  <a:pt x="900908" y="2456296"/>
                </a:lnTo>
                <a:lnTo>
                  <a:pt x="1122813" y="2441145"/>
                </a:lnTo>
                <a:lnTo>
                  <a:pt x="1342506" y="2422936"/>
                </a:lnTo>
                <a:lnTo>
                  <a:pt x="1559547" y="2401783"/>
                </a:lnTo>
                <a:lnTo>
                  <a:pt x="1773496" y="2377799"/>
                </a:lnTo>
                <a:lnTo>
                  <a:pt x="1983911" y="2351097"/>
                </a:lnTo>
                <a:lnTo>
                  <a:pt x="2190352" y="2321791"/>
                </a:lnTo>
                <a:lnTo>
                  <a:pt x="2392379" y="2289991"/>
                </a:lnTo>
                <a:lnTo>
                  <a:pt x="2589550" y="2255813"/>
                </a:lnTo>
                <a:lnTo>
                  <a:pt x="2781425" y="2219366"/>
                </a:lnTo>
                <a:lnTo>
                  <a:pt x="2967565" y="2180767"/>
                </a:lnTo>
                <a:lnTo>
                  <a:pt x="3147587" y="2140112"/>
                </a:lnTo>
                <a:lnTo>
                  <a:pt x="3235117" y="2119058"/>
                </a:lnTo>
                <a:lnTo>
                  <a:pt x="3320940" y="2097537"/>
                </a:lnTo>
                <a:lnTo>
                  <a:pt x="3405000" y="2075561"/>
                </a:lnTo>
                <a:lnTo>
                  <a:pt x="3487240" y="2053142"/>
                </a:lnTo>
                <a:lnTo>
                  <a:pt x="3567610" y="2030299"/>
                </a:lnTo>
                <a:lnTo>
                  <a:pt x="3646050" y="2007040"/>
                </a:lnTo>
                <a:lnTo>
                  <a:pt x="3722508" y="1983384"/>
                </a:lnTo>
                <a:lnTo>
                  <a:pt x="3796930" y="1959340"/>
                </a:lnTo>
                <a:lnTo>
                  <a:pt x="3869260" y="1934926"/>
                </a:lnTo>
                <a:lnTo>
                  <a:pt x="3939444" y="1910152"/>
                </a:lnTo>
                <a:lnTo>
                  <a:pt x="4007429" y="1885033"/>
                </a:lnTo>
                <a:lnTo>
                  <a:pt x="4073159" y="1859582"/>
                </a:lnTo>
                <a:lnTo>
                  <a:pt x="4136579" y="1833812"/>
                </a:lnTo>
                <a:lnTo>
                  <a:pt x="4197638" y="1807737"/>
                </a:lnTo>
                <a:lnTo>
                  <a:pt x="4256279" y="1781368"/>
                </a:lnTo>
                <a:lnTo>
                  <a:pt x="4312451" y="1754718"/>
                </a:lnTo>
                <a:lnTo>
                  <a:pt x="4366098" y="1727799"/>
                </a:lnTo>
                <a:lnTo>
                  <a:pt x="4417167" y="1700623"/>
                </a:lnTo>
                <a:lnTo>
                  <a:pt x="4465608" y="1673202"/>
                </a:lnTo>
                <a:lnTo>
                  <a:pt x="4511363" y="1645544"/>
                </a:lnTo>
                <a:lnTo>
                  <a:pt x="4554383" y="1617659"/>
                </a:lnTo>
                <a:lnTo>
                  <a:pt x="4594614" y="1589558"/>
                </a:lnTo>
                <a:lnTo>
                  <a:pt x="4632001" y="1561245"/>
                </a:lnTo>
                <a:lnTo>
                  <a:pt x="4666494" y="1532726"/>
                </a:lnTo>
                <a:lnTo>
                  <a:pt x="4698036" y="1504005"/>
                </a:lnTo>
                <a:lnTo>
                  <a:pt x="4726572" y="1475083"/>
                </a:lnTo>
                <a:lnTo>
                  <a:pt x="4752045" y="1445959"/>
                </a:lnTo>
                <a:lnTo>
                  <a:pt x="4793552" y="1387095"/>
                </a:lnTo>
                <a:lnTo>
                  <a:pt x="4821986" y="1327387"/>
                </a:lnTo>
                <a:lnTo>
                  <a:pt x="4836660" y="1266902"/>
                </a:lnTo>
                <a:lnTo>
                  <a:pt x="4840500" y="1120194"/>
                </a:lnTo>
                <a:lnTo>
                  <a:pt x="4845970" y="1005804"/>
                </a:lnTo>
                <a:lnTo>
                  <a:pt x="4854792" y="893210"/>
                </a:lnTo>
                <a:lnTo>
                  <a:pt x="4866723" y="783325"/>
                </a:lnTo>
                <a:lnTo>
                  <a:pt x="4881525" y="677062"/>
                </a:lnTo>
                <a:lnTo>
                  <a:pt x="4898955" y="575336"/>
                </a:lnTo>
                <a:lnTo>
                  <a:pt x="4918768" y="479063"/>
                </a:lnTo>
                <a:lnTo>
                  <a:pt x="4929466" y="433373"/>
                </a:lnTo>
                <a:lnTo>
                  <a:pt x="4940689" y="389282"/>
                </a:lnTo>
                <a:lnTo>
                  <a:pt x="4952385" y="347018"/>
                </a:lnTo>
                <a:lnTo>
                  <a:pt x="4964518" y="306696"/>
                </a:lnTo>
                <a:lnTo>
                  <a:pt x="4977058" y="268433"/>
                </a:lnTo>
                <a:lnTo>
                  <a:pt x="4989969" y="232347"/>
                </a:lnTo>
                <a:lnTo>
                  <a:pt x="5016769" y="167186"/>
                </a:lnTo>
                <a:lnTo>
                  <a:pt x="5044602" y="112185"/>
                </a:lnTo>
                <a:lnTo>
                  <a:pt x="5073082" y="68352"/>
                </a:lnTo>
                <a:lnTo>
                  <a:pt x="5092592" y="47743"/>
                </a:lnTo>
                <a:lnTo>
                  <a:pt x="5118506" y="47743"/>
                </a:lnTo>
                <a:lnTo>
                  <a:pt x="5153798" y="0"/>
                </a:lnTo>
                <a:close/>
              </a:path>
              <a:path w="5154295" h="2484120">
                <a:moveTo>
                  <a:pt x="5118506" y="47743"/>
                </a:moveTo>
                <a:lnTo>
                  <a:pt x="5092592" y="47743"/>
                </a:lnTo>
                <a:lnTo>
                  <a:pt x="5103155" y="68508"/>
                </a:lnTo>
                <a:lnTo>
                  <a:pt x="5118506" y="477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15675" y="5096953"/>
            <a:ext cx="55689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35"/>
              </a:lnSpc>
            </a:pPr>
            <a:r>
              <a:rPr sz="4350" b="1" spc="37" baseline="13409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1950" b="1" spc="-10" dirty="0">
                <a:solidFill>
                  <a:srgbClr val="FF00FF"/>
                </a:solidFill>
                <a:latin typeface="Calibri"/>
                <a:cs typeface="Calibri"/>
              </a:rPr>
              <a:t>ih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2605" y="1924613"/>
            <a:ext cx="35712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spc="-2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f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2605" y="3440083"/>
            <a:ext cx="47650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2775" b="1" baseline="-19519" dirty="0">
                <a:solidFill>
                  <a:srgbClr val="FF00FF"/>
                </a:solidFill>
                <a:latin typeface="Calibri"/>
                <a:cs typeface="Calibri"/>
              </a:rPr>
              <a:t>i</a:t>
            </a:r>
            <a:r>
              <a:rPr sz="2775" b="1" spc="-7" baseline="-19519" dirty="0">
                <a:solidFill>
                  <a:srgbClr val="FF00FF"/>
                </a:solidFill>
                <a:latin typeface="Calibri"/>
                <a:cs typeface="Calibri"/>
              </a:rPr>
              <a:t>h</a:t>
            </a:r>
            <a:r>
              <a:rPr sz="2800" b="1" spc="5" dirty="0">
                <a:solidFill>
                  <a:srgbClr val="FF00FF"/>
                </a:solidFill>
                <a:latin typeface="Calibri"/>
                <a:cs typeface="Calibri"/>
              </a:rPr>
              <a:t>*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20464" y="577626"/>
            <a:ext cx="490855" cy="433070"/>
          </a:xfrm>
          <a:custGeom>
            <a:avLst/>
            <a:gdLst/>
            <a:ahLst/>
            <a:cxnLst/>
            <a:rect l="l" t="t" r="r" b="b"/>
            <a:pathLst>
              <a:path w="490854" h="433069">
                <a:moveTo>
                  <a:pt x="83074" y="264160"/>
                </a:moveTo>
                <a:lnTo>
                  <a:pt x="70416" y="264160"/>
                </a:lnTo>
                <a:lnTo>
                  <a:pt x="66107" y="265430"/>
                </a:lnTo>
                <a:lnTo>
                  <a:pt x="57368" y="269240"/>
                </a:lnTo>
                <a:lnTo>
                  <a:pt x="52984" y="273050"/>
                </a:lnTo>
                <a:lnTo>
                  <a:pt x="47564" y="276860"/>
                </a:lnTo>
                <a:lnTo>
                  <a:pt x="40444" y="285750"/>
                </a:lnTo>
                <a:lnTo>
                  <a:pt x="34278" y="299720"/>
                </a:lnTo>
                <a:lnTo>
                  <a:pt x="31752" y="311150"/>
                </a:lnTo>
                <a:lnTo>
                  <a:pt x="30685" y="325120"/>
                </a:lnTo>
                <a:lnTo>
                  <a:pt x="601" y="325120"/>
                </a:lnTo>
                <a:lnTo>
                  <a:pt x="92317" y="433070"/>
                </a:lnTo>
                <a:lnTo>
                  <a:pt x="97055" y="433070"/>
                </a:lnTo>
                <a:lnTo>
                  <a:pt x="98259" y="431800"/>
                </a:lnTo>
                <a:lnTo>
                  <a:pt x="101042" y="430530"/>
                </a:lnTo>
                <a:lnTo>
                  <a:pt x="102680" y="429260"/>
                </a:lnTo>
                <a:lnTo>
                  <a:pt x="106531" y="425450"/>
                </a:lnTo>
                <a:lnTo>
                  <a:pt x="108074" y="424180"/>
                </a:lnTo>
                <a:lnTo>
                  <a:pt x="110321" y="421640"/>
                </a:lnTo>
                <a:lnTo>
                  <a:pt x="111100" y="420370"/>
                </a:lnTo>
                <a:lnTo>
                  <a:pt x="111978" y="419100"/>
                </a:lnTo>
                <a:lnTo>
                  <a:pt x="112060" y="416560"/>
                </a:lnTo>
                <a:lnTo>
                  <a:pt x="111763" y="416560"/>
                </a:lnTo>
                <a:lnTo>
                  <a:pt x="111227" y="415290"/>
                </a:lnTo>
                <a:lnTo>
                  <a:pt x="47802" y="337820"/>
                </a:lnTo>
                <a:lnTo>
                  <a:pt x="48164" y="325120"/>
                </a:lnTo>
                <a:lnTo>
                  <a:pt x="49738" y="313690"/>
                </a:lnTo>
                <a:lnTo>
                  <a:pt x="73883" y="289560"/>
                </a:lnTo>
                <a:lnTo>
                  <a:pt x="125086" y="289560"/>
                </a:lnTo>
                <a:lnTo>
                  <a:pt x="116771" y="279400"/>
                </a:lnTo>
                <a:lnTo>
                  <a:pt x="117075" y="269240"/>
                </a:lnTo>
                <a:lnTo>
                  <a:pt x="99157" y="269240"/>
                </a:lnTo>
                <a:lnTo>
                  <a:pt x="95215" y="267970"/>
                </a:lnTo>
                <a:lnTo>
                  <a:pt x="91210" y="265430"/>
                </a:lnTo>
                <a:lnTo>
                  <a:pt x="83074" y="264160"/>
                </a:lnTo>
                <a:close/>
              </a:path>
              <a:path w="490854" h="433069">
                <a:moveTo>
                  <a:pt x="125086" y="289560"/>
                </a:moveTo>
                <a:lnTo>
                  <a:pt x="73883" y="289560"/>
                </a:lnTo>
                <a:lnTo>
                  <a:pt x="77810" y="290830"/>
                </a:lnTo>
                <a:lnTo>
                  <a:pt x="85832" y="292100"/>
                </a:lnTo>
                <a:lnTo>
                  <a:pt x="89848" y="294640"/>
                </a:lnTo>
                <a:lnTo>
                  <a:pt x="97889" y="300990"/>
                </a:lnTo>
                <a:lnTo>
                  <a:pt x="101812" y="304800"/>
                </a:lnTo>
                <a:lnTo>
                  <a:pt x="161265" y="373380"/>
                </a:lnTo>
                <a:lnTo>
                  <a:pt x="161856" y="374650"/>
                </a:lnTo>
                <a:lnTo>
                  <a:pt x="166004" y="374650"/>
                </a:lnTo>
                <a:lnTo>
                  <a:pt x="167227" y="373380"/>
                </a:lnTo>
                <a:lnTo>
                  <a:pt x="170089" y="372110"/>
                </a:lnTo>
                <a:lnTo>
                  <a:pt x="171707" y="370840"/>
                </a:lnTo>
                <a:lnTo>
                  <a:pt x="175400" y="367030"/>
                </a:lnTo>
                <a:lnTo>
                  <a:pt x="176905" y="365760"/>
                </a:lnTo>
                <a:lnTo>
                  <a:pt x="179151" y="363220"/>
                </a:lnTo>
                <a:lnTo>
                  <a:pt x="179951" y="361950"/>
                </a:lnTo>
                <a:lnTo>
                  <a:pt x="180907" y="360680"/>
                </a:lnTo>
                <a:lnTo>
                  <a:pt x="181009" y="358140"/>
                </a:lnTo>
                <a:lnTo>
                  <a:pt x="180713" y="356870"/>
                </a:lnTo>
                <a:lnTo>
                  <a:pt x="180176" y="356870"/>
                </a:lnTo>
                <a:lnTo>
                  <a:pt x="125086" y="289560"/>
                </a:lnTo>
                <a:close/>
              </a:path>
              <a:path w="490854" h="433069">
                <a:moveTo>
                  <a:pt x="17572" y="309880"/>
                </a:moveTo>
                <a:lnTo>
                  <a:pt x="13634" y="309880"/>
                </a:lnTo>
                <a:lnTo>
                  <a:pt x="12550" y="311150"/>
                </a:lnTo>
                <a:lnTo>
                  <a:pt x="10069" y="312420"/>
                </a:lnTo>
                <a:lnTo>
                  <a:pt x="8585" y="313690"/>
                </a:lnTo>
                <a:lnTo>
                  <a:pt x="5049" y="316230"/>
                </a:lnTo>
                <a:lnTo>
                  <a:pt x="3646" y="317500"/>
                </a:lnTo>
                <a:lnTo>
                  <a:pt x="1647" y="320040"/>
                </a:lnTo>
                <a:lnTo>
                  <a:pt x="944" y="321310"/>
                </a:lnTo>
                <a:lnTo>
                  <a:pt x="135" y="322580"/>
                </a:lnTo>
                <a:lnTo>
                  <a:pt x="0" y="323850"/>
                </a:lnTo>
                <a:lnTo>
                  <a:pt x="266" y="325120"/>
                </a:lnTo>
                <a:lnTo>
                  <a:pt x="30685" y="325120"/>
                </a:lnTo>
                <a:lnTo>
                  <a:pt x="18163" y="311150"/>
                </a:lnTo>
                <a:lnTo>
                  <a:pt x="17572" y="309880"/>
                </a:lnTo>
                <a:close/>
              </a:path>
              <a:path w="490854" h="433069">
                <a:moveTo>
                  <a:pt x="234953" y="314960"/>
                </a:moveTo>
                <a:lnTo>
                  <a:pt x="230706" y="314960"/>
                </a:lnTo>
                <a:lnTo>
                  <a:pt x="232073" y="316230"/>
                </a:lnTo>
                <a:lnTo>
                  <a:pt x="232923" y="316230"/>
                </a:lnTo>
                <a:lnTo>
                  <a:pt x="234953" y="314960"/>
                </a:lnTo>
                <a:close/>
              </a:path>
              <a:path w="490854" h="433069">
                <a:moveTo>
                  <a:pt x="192096" y="231140"/>
                </a:moveTo>
                <a:lnTo>
                  <a:pt x="146876" y="231140"/>
                </a:lnTo>
                <a:lnTo>
                  <a:pt x="154899" y="233680"/>
                </a:lnTo>
                <a:lnTo>
                  <a:pt x="166758" y="241300"/>
                </a:lnTo>
                <a:lnTo>
                  <a:pt x="170642" y="245110"/>
                </a:lnTo>
                <a:lnTo>
                  <a:pt x="230096" y="314960"/>
                </a:lnTo>
                <a:lnTo>
                  <a:pt x="236156" y="314960"/>
                </a:lnTo>
                <a:lnTo>
                  <a:pt x="238939" y="312420"/>
                </a:lnTo>
                <a:lnTo>
                  <a:pt x="240618" y="311150"/>
                </a:lnTo>
                <a:lnTo>
                  <a:pt x="244467" y="308610"/>
                </a:lnTo>
                <a:lnTo>
                  <a:pt x="245972" y="306070"/>
                </a:lnTo>
                <a:lnTo>
                  <a:pt x="248217" y="304800"/>
                </a:lnTo>
                <a:lnTo>
                  <a:pt x="248998" y="303530"/>
                </a:lnTo>
                <a:lnTo>
                  <a:pt x="249875" y="300990"/>
                </a:lnTo>
                <a:lnTo>
                  <a:pt x="250066" y="300990"/>
                </a:lnTo>
                <a:lnTo>
                  <a:pt x="249957" y="299720"/>
                </a:lnTo>
                <a:lnTo>
                  <a:pt x="249661" y="298450"/>
                </a:lnTo>
                <a:lnTo>
                  <a:pt x="249124" y="298450"/>
                </a:lnTo>
                <a:lnTo>
                  <a:pt x="192096" y="231140"/>
                </a:lnTo>
                <a:close/>
              </a:path>
              <a:path w="490854" h="433069">
                <a:moveTo>
                  <a:pt x="150982" y="204470"/>
                </a:moveTo>
                <a:lnTo>
                  <a:pt x="144495" y="204470"/>
                </a:lnTo>
                <a:lnTo>
                  <a:pt x="131127" y="208280"/>
                </a:lnTo>
                <a:lnTo>
                  <a:pt x="102993" y="241300"/>
                </a:lnTo>
                <a:lnTo>
                  <a:pt x="99157" y="269240"/>
                </a:lnTo>
                <a:lnTo>
                  <a:pt x="117075" y="269240"/>
                </a:lnTo>
                <a:lnTo>
                  <a:pt x="117190" y="265430"/>
                </a:lnTo>
                <a:lnTo>
                  <a:pt x="118745" y="255270"/>
                </a:lnTo>
                <a:lnTo>
                  <a:pt x="142930" y="231140"/>
                </a:lnTo>
                <a:lnTo>
                  <a:pt x="192096" y="231140"/>
                </a:lnTo>
                <a:lnTo>
                  <a:pt x="186716" y="224790"/>
                </a:lnTo>
                <a:lnTo>
                  <a:pt x="181256" y="219710"/>
                </a:lnTo>
                <a:lnTo>
                  <a:pt x="169622" y="210820"/>
                </a:lnTo>
                <a:lnTo>
                  <a:pt x="163567" y="208280"/>
                </a:lnTo>
                <a:lnTo>
                  <a:pt x="150982" y="204470"/>
                </a:lnTo>
                <a:close/>
              </a:path>
              <a:path w="490854" h="433069">
                <a:moveTo>
                  <a:pt x="305530" y="132080"/>
                </a:moveTo>
                <a:lnTo>
                  <a:pt x="266190" y="132080"/>
                </a:lnTo>
                <a:lnTo>
                  <a:pt x="269817" y="133350"/>
                </a:lnTo>
                <a:lnTo>
                  <a:pt x="276918" y="138430"/>
                </a:lnTo>
                <a:lnTo>
                  <a:pt x="290979" y="153670"/>
                </a:lnTo>
                <a:lnTo>
                  <a:pt x="273050" y="170180"/>
                </a:lnTo>
                <a:lnTo>
                  <a:pt x="263694" y="179070"/>
                </a:lnTo>
                <a:lnTo>
                  <a:pt x="242732" y="215900"/>
                </a:lnTo>
                <a:lnTo>
                  <a:pt x="242359" y="222250"/>
                </a:lnTo>
                <a:lnTo>
                  <a:pt x="245007" y="234950"/>
                </a:lnTo>
                <a:lnTo>
                  <a:pt x="272849" y="261620"/>
                </a:lnTo>
                <a:lnTo>
                  <a:pt x="278211" y="262890"/>
                </a:lnTo>
                <a:lnTo>
                  <a:pt x="289275" y="262890"/>
                </a:lnTo>
                <a:lnTo>
                  <a:pt x="324055" y="242570"/>
                </a:lnTo>
                <a:lnTo>
                  <a:pt x="326968" y="238760"/>
                </a:lnTo>
                <a:lnTo>
                  <a:pt x="295192" y="238760"/>
                </a:lnTo>
                <a:lnTo>
                  <a:pt x="282627" y="237490"/>
                </a:lnTo>
                <a:lnTo>
                  <a:pt x="277135" y="234950"/>
                </a:lnTo>
                <a:lnTo>
                  <a:pt x="269683" y="226060"/>
                </a:lnTo>
                <a:lnTo>
                  <a:pt x="267858" y="222250"/>
                </a:lnTo>
                <a:lnTo>
                  <a:pt x="266063" y="215900"/>
                </a:lnTo>
                <a:lnTo>
                  <a:pt x="266156" y="212090"/>
                </a:lnTo>
                <a:lnTo>
                  <a:pt x="302964" y="167640"/>
                </a:lnTo>
                <a:lnTo>
                  <a:pt x="335685" y="167640"/>
                </a:lnTo>
                <a:lnTo>
                  <a:pt x="305530" y="132080"/>
                </a:lnTo>
                <a:close/>
              </a:path>
              <a:path w="490854" h="433069">
                <a:moveTo>
                  <a:pt x="335685" y="167640"/>
                </a:moveTo>
                <a:lnTo>
                  <a:pt x="302964" y="167640"/>
                </a:lnTo>
                <a:lnTo>
                  <a:pt x="322200" y="190500"/>
                </a:lnTo>
                <a:lnTo>
                  <a:pt x="321972" y="200660"/>
                </a:lnTo>
                <a:lnTo>
                  <a:pt x="301477" y="236220"/>
                </a:lnTo>
                <a:lnTo>
                  <a:pt x="295192" y="238760"/>
                </a:lnTo>
                <a:lnTo>
                  <a:pt x="326968" y="238760"/>
                </a:lnTo>
                <a:lnTo>
                  <a:pt x="328910" y="236220"/>
                </a:lnTo>
                <a:lnTo>
                  <a:pt x="332267" y="228600"/>
                </a:lnTo>
                <a:lnTo>
                  <a:pt x="336177" y="217170"/>
                </a:lnTo>
                <a:lnTo>
                  <a:pt x="337886" y="203200"/>
                </a:lnTo>
                <a:lnTo>
                  <a:pt x="364556" y="203200"/>
                </a:lnTo>
                <a:lnTo>
                  <a:pt x="364782" y="201930"/>
                </a:lnTo>
                <a:lnTo>
                  <a:pt x="364492" y="200660"/>
                </a:lnTo>
                <a:lnTo>
                  <a:pt x="363686" y="200660"/>
                </a:lnTo>
                <a:lnTo>
                  <a:pt x="335685" y="167640"/>
                </a:lnTo>
                <a:close/>
              </a:path>
              <a:path w="490854" h="433069">
                <a:moveTo>
                  <a:pt x="364556" y="203200"/>
                </a:moveTo>
                <a:lnTo>
                  <a:pt x="337886" y="203200"/>
                </a:lnTo>
                <a:lnTo>
                  <a:pt x="347756" y="215900"/>
                </a:lnTo>
                <a:lnTo>
                  <a:pt x="351727" y="215900"/>
                </a:lnTo>
                <a:lnTo>
                  <a:pt x="354566" y="213360"/>
                </a:lnTo>
                <a:lnTo>
                  <a:pt x="356297" y="212090"/>
                </a:lnTo>
                <a:lnTo>
                  <a:pt x="360461" y="209550"/>
                </a:lnTo>
                <a:lnTo>
                  <a:pt x="361971" y="207010"/>
                </a:lnTo>
                <a:lnTo>
                  <a:pt x="363768" y="205740"/>
                </a:lnTo>
                <a:lnTo>
                  <a:pt x="364331" y="204470"/>
                </a:lnTo>
                <a:lnTo>
                  <a:pt x="364556" y="203200"/>
                </a:lnTo>
                <a:close/>
              </a:path>
              <a:path w="490854" h="433069">
                <a:moveTo>
                  <a:pt x="261542" y="106680"/>
                </a:moveTo>
                <a:lnTo>
                  <a:pt x="226571" y="124460"/>
                </a:lnTo>
                <a:lnTo>
                  <a:pt x="209132" y="144780"/>
                </a:lnTo>
                <a:lnTo>
                  <a:pt x="204322" y="152400"/>
                </a:lnTo>
                <a:lnTo>
                  <a:pt x="202411" y="156210"/>
                </a:lnTo>
                <a:lnTo>
                  <a:pt x="199575" y="162560"/>
                </a:lnTo>
                <a:lnTo>
                  <a:pt x="198771" y="166370"/>
                </a:lnTo>
                <a:lnTo>
                  <a:pt x="198396" y="170180"/>
                </a:lnTo>
                <a:lnTo>
                  <a:pt x="198652" y="171450"/>
                </a:lnTo>
                <a:lnTo>
                  <a:pt x="200049" y="173990"/>
                </a:lnTo>
                <a:lnTo>
                  <a:pt x="201237" y="175260"/>
                </a:lnTo>
                <a:lnTo>
                  <a:pt x="203922" y="179070"/>
                </a:lnTo>
                <a:lnTo>
                  <a:pt x="204924" y="180340"/>
                </a:lnTo>
                <a:lnTo>
                  <a:pt x="206917" y="181610"/>
                </a:lnTo>
                <a:lnTo>
                  <a:pt x="207860" y="182880"/>
                </a:lnTo>
                <a:lnTo>
                  <a:pt x="212622" y="182880"/>
                </a:lnTo>
                <a:lnTo>
                  <a:pt x="214193" y="181610"/>
                </a:lnTo>
                <a:lnTo>
                  <a:pt x="217044" y="173990"/>
                </a:lnTo>
                <a:lnTo>
                  <a:pt x="218366" y="170180"/>
                </a:lnTo>
                <a:lnTo>
                  <a:pt x="221752" y="162560"/>
                </a:lnTo>
                <a:lnTo>
                  <a:pt x="224016" y="158750"/>
                </a:lnTo>
                <a:lnTo>
                  <a:pt x="229692" y="149860"/>
                </a:lnTo>
                <a:lnTo>
                  <a:pt x="233507" y="146050"/>
                </a:lnTo>
                <a:lnTo>
                  <a:pt x="242778" y="138430"/>
                </a:lnTo>
                <a:lnTo>
                  <a:pt x="247003" y="134620"/>
                </a:lnTo>
                <a:lnTo>
                  <a:pt x="254944" y="132080"/>
                </a:lnTo>
                <a:lnTo>
                  <a:pt x="305530" y="132080"/>
                </a:lnTo>
                <a:lnTo>
                  <a:pt x="296914" y="121920"/>
                </a:lnTo>
                <a:lnTo>
                  <a:pt x="291232" y="116840"/>
                </a:lnTo>
                <a:lnTo>
                  <a:pt x="279787" y="109220"/>
                </a:lnTo>
                <a:lnTo>
                  <a:pt x="273848" y="107950"/>
                </a:lnTo>
                <a:lnTo>
                  <a:pt x="261542" y="106680"/>
                </a:lnTo>
                <a:close/>
              </a:path>
              <a:path w="490854" h="433069">
                <a:moveTo>
                  <a:pt x="391001" y="0"/>
                </a:moveTo>
                <a:lnTo>
                  <a:pt x="384356" y="0"/>
                </a:lnTo>
                <a:lnTo>
                  <a:pt x="376497" y="2540"/>
                </a:lnTo>
                <a:lnTo>
                  <a:pt x="341057" y="38100"/>
                </a:lnTo>
                <a:lnTo>
                  <a:pt x="337235" y="63500"/>
                </a:lnTo>
                <a:lnTo>
                  <a:pt x="307153" y="63500"/>
                </a:lnTo>
                <a:lnTo>
                  <a:pt x="398868" y="171450"/>
                </a:lnTo>
                <a:lnTo>
                  <a:pt x="403607" y="171450"/>
                </a:lnTo>
                <a:lnTo>
                  <a:pt x="404809" y="170180"/>
                </a:lnTo>
                <a:lnTo>
                  <a:pt x="407593" y="168910"/>
                </a:lnTo>
                <a:lnTo>
                  <a:pt x="409232" y="167640"/>
                </a:lnTo>
                <a:lnTo>
                  <a:pt x="413082" y="163830"/>
                </a:lnTo>
                <a:lnTo>
                  <a:pt x="414625" y="162560"/>
                </a:lnTo>
                <a:lnTo>
                  <a:pt x="416871" y="160020"/>
                </a:lnTo>
                <a:lnTo>
                  <a:pt x="417652" y="158750"/>
                </a:lnTo>
                <a:lnTo>
                  <a:pt x="418529" y="157480"/>
                </a:lnTo>
                <a:lnTo>
                  <a:pt x="418611" y="154940"/>
                </a:lnTo>
                <a:lnTo>
                  <a:pt x="418315" y="154940"/>
                </a:lnTo>
                <a:lnTo>
                  <a:pt x="417777" y="153670"/>
                </a:lnTo>
                <a:lnTo>
                  <a:pt x="354352" y="76200"/>
                </a:lnTo>
                <a:lnTo>
                  <a:pt x="354875" y="62230"/>
                </a:lnTo>
                <a:lnTo>
                  <a:pt x="356760" y="50800"/>
                </a:lnTo>
                <a:lnTo>
                  <a:pt x="382791" y="26670"/>
                </a:lnTo>
                <a:lnTo>
                  <a:pt x="433037" y="26670"/>
                </a:lnTo>
                <a:lnTo>
                  <a:pt x="424837" y="17780"/>
                </a:lnTo>
                <a:lnTo>
                  <a:pt x="415870" y="10160"/>
                </a:lnTo>
                <a:lnTo>
                  <a:pt x="409975" y="5080"/>
                </a:lnTo>
                <a:lnTo>
                  <a:pt x="403821" y="2540"/>
                </a:lnTo>
                <a:lnTo>
                  <a:pt x="391001" y="0"/>
                </a:lnTo>
                <a:close/>
              </a:path>
              <a:path w="490854" h="433069">
                <a:moveTo>
                  <a:pt x="433037" y="26670"/>
                </a:moveTo>
                <a:lnTo>
                  <a:pt x="386875" y="26670"/>
                </a:lnTo>
                <a:lnTo>
                  <a:pt x="395055" y="27940"/>
                </a:lnTo>
                <a:lnTo>
                  <a:pt x="399149" y="30480"/>
                </a:lnTo>
                <a:lnTo>
                  <a:pt x="407347" y="36830"/>
                </a:lnTo>
                <a:lnTo>
                  <a:pt x="411980" y="40640"/>
                </a:lnTo>
                <a:lnTo>
                  <a:pt x="470763" y="109220"/>
                </a:lnTo>
                <a:lnTo>
                  <a:pt x="471373" y="110490"/>
                </a:lnTo>
                <a:lnTo>
                  <a:pt x="473570" y="110490"/>
                </a:lnTo>
                <a:lnTo>
                  <a:pt x="475522" y="109220"/>
                </a:lnTo>
                <a:lnTo>
                  <a:pt x="476705" y="109220"/>
                </a:lnTo>
                <a:lnTo>
                  <a:pt x="479488" y="106680"/>
                </a:lnTo>
                <a:lnTo>
                  <a:pt x="481166" y="105410"/>
                </a:lnTo>
                <a:lnTo>
                  <a:pt x="485016" y="102870"/>
                </a:lnTo>
                <a:lnTo>
                  <a:pt x="486520" y="101600"/>
                </a:lnTo>
                <a:lnTo>
                  <a:pt x="488767" y="99060"/>
                </a:lnTo>
                <a:lnTo>
                  <a:pt x="489546" y="97790"/>
                </a:lnTo>
                <a:lnTo>
                  <a:pt x="490424" y="95250"/>
                </a:lnTo>
                <a:lnTo>
                  <a:pt x="490616" y="95250"/>
                </a:lnTo>
                <a:lnTo>
                  <a:pt x="490507" y="93980"/>
                </a:lnTo>
                <a:lnTo>
                  <a:pt x="490209" y="92710"/>
                </a:lnTo>
                <a:lnTo>
                  <a:pt x="489672" y="92710"/>
                </a:lnTo>
                <a:lnTo>
                  <a:pt x="434208" y="27940"/>
                </a:lnTo>
                <a:lnTo>
                  <a:pt x="433037" y="26670"/>
                </a:lnTo>
                <a:close/>
              </a:path>
              <a:path w="490854" h="433069">
                <a:moveTo>
                  <a:pt x="324714" y="48260"/>
                </a:moveTo>
                <a:lnTo>
                  <a:pt x="319100" y="48260"/>
                </a:lnTo>
                <a:lnTo>
                  <a:pt x="316621" y="50800"/>
                </a:lnTo>
                <a:lnTo>
                  <a:pt x="315136" y="52070"/>
                </a:lnTo>
                <a:lnTo>
                  <a:pt x="311600" y="54610"/>
                </a:lnTo>
                <a:lnTo>
                  <a:pt x="310197" y="55880"/>
                </a:lnTo>
                <a:lnTo>
                  <a:pt x="308198" y="58420"/>
                </a:lnTo>
                <a:lnTo>
                  <a:pt x="307496" y="58420"/>
                </a:lnTo>
                <a:lnTo>
                  <a:pt x="306685" y="60960"/>
                </a:lnTo>
                <a:lnTo>
                  <a:pt x="306550" y="62230"/>
                </a:lnTo>
                <a:lnTo>
                  <a:pt x="306818" y="63500"/>
                </a:lnTo>
                <a:lnTo>
                  <a:pt x="337235" y="63500"/>
                </a:lnTo>
                <a:lnTo>
                  <a:pt x="324714" y="4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8297" y="5332703"/>
            <a:ext cx="519430" cy="384810"/>
          </a:xfrm>
          <a:custGeom>
            <a:avLst/>
            <a:gdLst/>
            <a:ahLst/>
            <a:cxnLst/>
            <a:rect l="l" t="t" r="r" b="b"/>
            <a:pathLst>
              <a:path w="519429" h="384810">
                <a:moveTo>
                  <a:pt x="19387" y="251459"/>
                </a:moveTo>
                <a:lnTo>
                  <a:pt x="14348" y="251459"/>
                </a:lnTo>
                <a:lnTo>
                  <a:pt x="11640" y="252729"/>
                </a:lnTo>
                <a:lnTo>
                  <a:pt x="9999" y="253999"/>
                </a:lnTo>
                <a:lnTo>
                  <a:pt x="6054" y="256539"/>
                </a:lnTo>
                <a:lnTo>
                  <a:pt x="4472" y="257809"/>
                </a:lnTo>
                <a:lnTo>
                  <a:pt x="2181" y="259079"/>
                </a:lnTo>
                <a:lnTo>
                  <a:pt x="1338" y="260349"/>
                </a:lnTo>
                <a:lnTo>
                  <a:pt x="252" y="261619"/>
                </a:lnTo>
                <a:lnTo>
                  <a:pt x="0" y="262889"/>
                </a:lnTo>
                <a:lnTo>
                  <a:pt x="76" y="264159"/>
                </a:lnTo>
                <a:lnTo>
                  <a:pt x="313" y="264159"/>
                </a:lnTo>
                <a:lnTo>
                  <a:pt x="75055" y="384809"/>
                </a:lnTo>
                <a:lnTo>
                  <a:pt x="81009" y="384809"/>
                </a:lnTo>
                <a:lnTo>
                  <a:pt x="84033" y="383539"/>
                </a:lnTo>
                <a:lnTo>
                  <a:pt x="85841" y="382269"/>
                </a:lnTo>
                <a:lnTo>
                  <a:pt x="90138" y="379729"/>
                </a:lnTo>
                <a:lnTo>
                  <a:pt x="91880" y="378459"/>
                </a:lnTo>
                <a:lnTo>
                  <a:pt x="94467" y="375919"/>
                </a:lnTo>
                <a:lnTo>
                  <a:pt x="95399" y="375919"/>
                </a:lnTo>
                <a:lnTo>
                  <a:pt x="96540" y="373379"/>
                </a:lnTo>
                <a:lnTo>
                  <a:pt x="96850" y="373379"/>
                </a:lnTo>
                <a:lnTo>
                  <a:pt x="96950" y="370839"/>
                </a:lnTo>
                <a:lnTo>
                  <a:pt x="96756" y="370839"/>
                </a:lnTo>
                <a:lnTo>
                  <a:pt x="96318" y="369569"/>
                </a:lnTo>
                <a:lnTo>
                  <a:pt x="45070" y="284479"/>
                </a:lnTo>
                <a:lnTo>
                  <a:pt x="47451" y="270509"/>
                </a:lnTo>
                <a:lnTo>
                  <a:pt x="47855" y="269239"/>
                </a:lnTo>
                <a:lnTo>
                  <a:pt x="30114" y="269239"/>
                </a:lnTo>
                <a:lnTo>
                  <a:pt x="19909" y="252729"/>
                </a:lnTo>
                <a:lnTo>
                  <a:pt x="19387" y="251459"/>
                </a:lnTo>
                <a:close/>
              </a:path>
              <a:path w="519429" h="384810">
                <a:moveTo>
                  <a:pt x="156667" y="336549"/>
                </a:moveTo>
                <a:lnTo>
                  <a:pt x="152518" y="336549"/>
                </a:lnTo>
                <a:lnTo>
                  <a:pt x="153733" y="337819"/>
                </a:lnTo>
                <a:lnTo>
                  <a:pt x="154564" y="337819"/>
                </a:lnTo>
                <a:lnTo>
                  <a:pt x="156667" y="336549"/>
                </a:lnTo>
                <a:close/>
              </a:path>
              <a:path w="519429" h="384810">
                <a:moveTo>
                  <a:pt x="124301" y="240029"/>
                </a:moveTo>
                <a:lnTo>
                  <a:pt x="78047" y="240029"/>
                </a:lnTo>
                <a:lnTo>
                  <a:pt x="81903" y="241299"/>
                </a:lnTo>
                <a:lnTo>
                  <a:pt x="89481" y="245109"/>
                </a:lnTo>
                <a:lnTo>
                  <a:pt x="93145" y="247649"/>
                </a:lnTo>
                <a:lnTo>
                  <a:pt x="100216" y="253999"/>
                </a:lnTo>
                <a:lnTo>
                  <a:pt x="103544" y="259079"/>
                </a:lnTo>
                <a:lnTo>
                  <a:pt x="151994" y="336549"/>
                </a:lnTo>
                <a:lnTo>
                  <a:pt x="157971" y="336549"/>
                </a:lnTo>
                <a:lnTo>
                  <a:pt x="161084" y="335279"/>
                </a:lnTo>
                <a:lnTo>
                  <a:pt x="162869" y="334009"/>
                </a:lnTo>
                <a:lnTo>
                  <a:pt x="166991" y="331469"/>
                </a:lnTo>
                <a:lnTo>
                  <a:pt x="168690" y="330199"/>
                </a:lnTo>
                <a:lnTo>
                  <a:pt x="171277" y="328929"/>
                </a:lnTo>
                <a:lnTo>
                  <a:pt x="172231" y="327659"/>
                </a:lnTo>
                <a:lnTo>
                  <a:pt x="173459" y="325119"/>
                </a:lnTo>
                <a:lnTo>
                  <a:pt x="173790" y="325119"/>
                </a:lnTo>
                <a:lnTo>
                  <a:pt x="173890" y="323849"/>
                </a:lnTo>
                <a:lnTo>
                  <a:pt x="173696" y="322579"/>
                </a:lnTo>
                <a:lnTo>
                  <a:pt x="173258" y="322579"/>
                </a:lnTo>
                <a:lnTo>
                  <a:pt x="124301" y="240029"/>
                </a:lnTo>
                <a:close/>
              </a:path>
              <a:path w="519429" h="384810">
                <a:moveTo>
                  <a:pt x="198414" y="191769"/>
                </a:moveTo>
                <a:lnTo>
                  <a:pt x="155097" y="191769"/>
                </a:lnTo>
                <a:lnTo>
                  <a:pt x="158976" y="193039"/>
                </a:lnTo>
                <a:lnTo>
                  <a:pt x="166554" y="196849"/>
                </a:lnTo>
                <a:lnTo>
                  <a:pt x="170172" y="199389"/>
                </a:lnTo>
                <a:lnTo>
                  <a:pt x="177069" y="207009"/>
                </a:lnTo>
                <a:lnTo>
                  <a:pt x="180353" y="210819"/>
                </a:lnTo>
                <a:lnTo>
                  <a:pt x="228804" y="288289"/>
                </a:lnTo>
                <a:lnTo>
                  <a:pt x="229349" y="288289"/>
                </a:lnTo>
                <a:lnTo>
                  <a:pt x="230652" y="289559"/>
                </a:lnTo>
                <a:lnTo>
                  <a:pt x="233607" y="289559"/>
                </a:lnTo>
                <a:lnTo>
                  <a:pt x="234890" y="288289"/>
                </a:lnTo>
                <a:lnTo>
                  <a:pt x="237914" y="287019"/>
                </a:lnTo>
                <a:lnTo>
                  <a:pt x="239767" y="285749"/>
                </a:lnTo>
                <a:lnTo>
                  <a:pt x="244063" y="283209"/>
                </a:lnTo>
                <a:lnTo>
                  <a:pt x="245761" y="281939"/>
                </a:lnTo>
                <a:lnTo>
                  <a:pt x="248348" y="280669"/>
                </a:lnTo>
                <a:lnTo>
                  <a:pt x="249280" y="279399"/>
                </a:lnTo>
                <a:lnTo>
                  <a:pt x="250421" y="278129"/>
                </a:lnTo>
                <a:lnTo>
                  <a:pt x="250731" y="276859"/>
                </a:lnTo>
                <a:lnTo>
                  <a:pt x="250831" y="275589"/>
                </a:lnTo>
                <a:lnTo>
                  <a:pt x="250637" y="274319"/>
                </a:lnTo>
                <a:lnTo>
                  <a:pt x="250198" y="274319"/>
                </a:lnTo>
                <a:lnTo>
                  <a:pt x="199340" y="193039"/>
                </a:lnTo>
                <a:lnTo>
                  <a:pt x="198414" y="191769"/>
                </a:lnTo>
                <a:close/>
              </a:path>
              <a:path w="519429" h="384810">
                <a:moveTo>
                  <a:pt x="86931" y="214629"/>
                </a:moveTo>
                <a:lnTo>
                  <a:pt x="78397" y="214629"/>
                </a:lnTo>
                <a:lnTo>
                  <a:pt x="73957" y="215899"/>
                </a:lnTo>
                <a:lnTo>
                  <a:pt x="59969" y="219709"/>
                </a:lnTo>
                <a:lnTo>
                  <a:pt x="33243" y="255269"/>
                </a:lnTo>
                <a:lnTo>
                  <a:pt x="30114" y="269239"/>
                </a:lnTo>
                <a:lnTo>
                  <a:pt x="47855" y="269239"/>
                </a:lnTo>
                <a:lnTo>
                  <a:pt x="50678" y="260349"/>
                </a:lnTo>
                <a:lnTo>
                  <a:pt x="53356" y="252729"/>
                </a:lnTo>
                <a:lnTo>
                  <a:pt x="57194" y="247649"/>
                </a:lnTo>
                <a:lnTo>
                  <a:pt x="66225" y="242569"/>
                </a:lnTo>
                <a:lnTo>
                  <a:pt x="70203" y="241299"/>
                </a:lnTo>
                <a:lnTo>
                  <a:pt x="78047" y="240029"/>
                </a:lnTo>
                <a:lnTo>
                  <a:pt x="124301" y="240029"/>
                </a:lnTo>
                <a:lnTo>
                  <a:pt x="122041" y="236219"/>
                </a:lnTo>
                <a:lnTo>
                  <a:pt x="124260" y="223519"/>
                </a:lnTo>
                <a:lnTo>
                  <a:pt x="106099" y="223519"/>
                </a:lnTo>
                <a:lnTo>
                  <a:pt x="102508" y="220979"/>
                </a:lnTo>
                <a:lnTo>
                  <a:pt x="98771" y="219709"/>
                </a:lnTo>
                <a:lnTo>
                  <a:pt x="91005" y="215899"/>
                </a:lnTo>
                <a:lnTo>
                  <a:pt x="86931" y="214629"/>
                </a:lnTo>
                <a:close/>
              </a:path>
              <a:path w="519429" h="384810">
                <a:moveTo>
                  <a:pt x="325960" y="110489"/>
                </a:moveTo>
                <a:lnTo>
                  <a:pt x="284473" y="110489"/>
                </a:lnTo>
                <a:lnTo>
                  <a:pt x="291669" y="113029"/>
                </a:lnTo>
                <a:lnTo>
                  <a:pt x="295045" y="114299"/>
                </a:lnTo>
                <a:lnTo>
                  <a:pt x="301351" y="120649"/>
                </a:lnTo>
                <a:lnTo>
                  <a:pt x="304351" y="124459"/>
                </a:lnTo>
                <a:lnTo>
                  <a:pt x="312941" y="138429"/>
                </a:lnTo>
                <a:lnTo>
                  <a:pt x="292923" y="151129"/>
                </a:lnTo>
                <a:lnTo>
                  <a:pt x="282312" y="158749"/>
                </a:lnTo>
                <a:lnTo>
                  <a:pt x="256112" y="191769"/>
                </a:lnTo>
                <a:lnTo>
                  <a:pt x="254754" y="198119"/>
                </a:lnTo>
                <a:lnTo>
                  <a:pt x="255445" y="210819"/>
                </a:lnTo>
                <a:lnTo>
                  <a:pt x="279099" y="241299"/>
                </a:lnTo>
                <a:lnTo>
                  <a:pt x="295146" y="245109"/>
                </a:lnTo>
                <a:lnTo>
                  <a:pt x="300906" y="245109"/>
                </a:lnTo>
                <a:lnTo>
                  <a:pt x="338253" y="224789"/>
                </a:lnTo>
                <a:lnTo>
                  <a:pt x="340035" y="222249"/>
                </a:lnTo>
                <a:lnTo>
                  <a:pt x="304603" y="222249"/>
                </a:lnTo>
                <a:lnTo>
                  <a:pt x="292258" y="219709"/>
                </a:lnTo>
                <a:lnTo>
                  <a:pt x="287257" y="215899"/>
                </a:lnTo>
                <a:lnTo>
                  <a:pt x="281183" y="205739"/>
                </a:lnTo>
                <a:lnTo>
                  <a:pt x="279880" y="203199"/>
                </a:lnTo>
                <a:lnTo>
                  <a:pt x="279151" y="195579"/>
                </a:lnTo>
                <a:lnTo>
                  <a:pt x="279800" y="191769"/>
                </a:lnTo>
                <a:lnTo>
                  <a:pt x="322708" y="153669"/>
                </a:lnTo>
                <a:lnTo>
                  <a:pt x="352774" y="153669"/>
                </a:lnTo>
                <a:lnTo>
                  <a:pt x="325960" y="110489"/>
                </a:lnTo>
                <a:close/>
              </a:path>
              <a:path w="519429" h="384810">
                <a:moveTo>
                  <a:pt x="160547" y="166369"/>
                </a:moveTo>
                <a:lnTo>
                  <a:pt x="120782" y="185419"/>
                </a:lnTo>
                <a:lnTo>
                  <a:pt x="118416" y="187959"/>
                </a:lnTo>
                <a:lnTo>
                  <a:pt x="106099" y="223519"/>
                </a:lnTo>
                <a:lnTo>
                  <a:pt x="124260" y="223519"/>
                </a:lnTo>
                <a:lnTo>
                  <a:pt x="124482" y="222249"/>
                </a:lnTo>
                <a:lnTo>
                  <a:pt x="127684" y="212089"/>
                </a:lnTo>
                <a:lnTo>
                  <a:pt x="155097" y="191769"/>
                </a:lnTo>
                <a:lnTo>
                  <a:pt x="198414" y="191769"/>
                </a:lnTo>
                <a:lnTo>
                  <a:pt x="194708" y="186689"/>
                </a:lnTo>
                <a:lnTo>
                  <a:pt x="184494" y="176529"/>
                </a:lnTo>
                <a:lnTo>
                  <a:pt x="178945" y="172719"/>
                </a:lnTo>
                <a:lnTo>
                  <a:pt x="166963" y="167639"/>
                </a:lnTo>
                <a:lnTo>
                  <a:pt x="160547" y="166369"/>
                </a:lnTo>
                <a:close/>
              </a:path>
              <a:path w="519429" h="384810">
                <a:moveTo>
                  <a:pt x="352774" y="153669"/>
                </a:moveTo>
                <a:lnTo>
                  <a:pt x="322708" y="153669"/>
                </a:lnTo>
                <a:lnTo>
                  <a:pt x="338383" y="179069"/>
                </a:lnTo>
                <a:lnTo>
                  <a:pt x="336757" y="187959"/>
                </a:lnTo>
                <a:lnTo>
                  <a:pt x="311196" y="220979"/>
                </a:lnTo>
                <a:lnTo>
                  <a:pt x="304603" y="222249"/>
                </a:lnTo>
                <a:lnTo>
                  <a:pt x="340035" y="222249"/>
                </a:lnTo>
                <a:lnTo>
                  <a:pt x="342708" y="218439"/>
                </a:lnTo>
                <a:lnTo>
                  <a:pt x="348344" y="207009"/>
                </a:lnTo>
                <a:lnTo>
                  <a:pt x="351947" y="194309"/>
                </a:lnTo>
                <a:lnTo>
                  <a:pt x="378010" y="194309"/>
                </a:lnTo>
                <a:lnTo>
                  <a:pt x="352774" y="153669"/>
                </a:lnTo>
                <a:close/>
              </a:path>
              <a:path w="519429" h="384810">
                <a:moveTo>
                  <a:pt x="378010" y="194309"/>
                </a:moveTo>
                <a:lnTo>
                  <a:pt x="351947" y="194309"/>
                </a:lnTo>
                <a:lnTo>
                  <a:pt x="360789" y="208279"/>
                </a:lnTo>
                <a:lnTo>
                  <a:pt x="363907" y="208279"/>
                </a:lnTo>
                <a:lnTo>
                  <a:pt x="366952" y="207009"/>
                </a:lnTo>
                <a:lnTo>
                  <a:pt x="368854" y="205739"/>
                </a:lnTo>
                <a:lnTo>
                  <a:pt x="373501" y="203199"/>
                </a:lnTo>
                <a:lnTo>
                  <a:pt x="375216" y="201929"/>
                </a:lnTo>
                <a:lnTo>
                  <a:pt x="377343" y="199389"/>
                </a:lnTo>
                <a:lnTo>
                  <a:pt x="378807" y="196849"/>
                </a:lnTo>
                <a:lnTo>
                  <a:pt x="378667" y="195579"/>
                </a:lnTo>
                <a:lnTo>
                  <a:pt x="378010" y="194309"/>
                </a:lnTo>
                <a:close/>
              </a:path>
              <a:path w="519429" h="384810">
                <a:moveTo>
                  <a:pt x="361471" y="38099"/>
                </a:moveTo>
                <a:lnTo>
                  <a:pt x="356431" y="38099"/>
                </a:lnTo>
                <a:lnTo>
                  <a:pt x="353724" y="39369"/>
                </a:lnTo>
                <a:lnTo>
                  <a:pt x="352083" y="40639"/>
                </a:lnTo>
                <a:lnTo>
                  <a:pt x="348137" y="43179"/>
                </a:lnTo>
                <a:lnTo>
                  <a:pt x="346556" y="44449"/>
                </a:lnTo>
                <a:lnTo>
                  <a:pt x="344265" y="45719"/>
                </a:lnTo>
                <a:lnTo>
                  <a:pt x="343421" y="46989"/>
                </a:lnTo>
                <a:lnTo>
                  <a:pt x="342336" y="48259"/>
                </a:lnTo>
                <a:lnTo>
                  <a:pt x="342083" y="49529"/>
                </a:lnTo>
                <a:lnTo>
                  <a:pt x="342158" y="50799"/>
                </a:lnTo>
                <a:lnTo>
                  <a:pt x="342397" y="50799"/>
                </a:lnTo>
                <a:lnTo>
                  <a:pt x="417137" y="171449"/>
                </a:lnTo>
                <a:lnTo>
                  <a:pt x="423092" y="171449"/>
                </a:lnTo>
                <a:lnTo>
                  <a:pt x="426116" y="170179"/>
                </a:lnTo>
                <a:lnTo>
                  <a:pt x="427925" y="168909"/>
                </a:lnTo>
                <a:lnTo>
                  <a:pt x="432221" y="166369"/>
                </a:lnTo>
                <a:lnTo>
                  <a:pt x="433964" y="165099"/>
                </a:lnTo>
                <a:lnTo>
                  <a:pt x="436551" y="162559"/>
                </a:lnTo>
                <a:lnTo>
                  <a:pt x="437483" y="161289"/>
                </a:lnTo>
                <a:lnTo>
                  <a:pt x="438623" y="160019"/>
                </a:lnTo>
                <a:lnTo>
                  <a:pt x="438933" y="160019"/>
                </a:lnTo>
                <a:lnTo>
                  <a:pt x="439033" y="157479"/>
                </a:lnTo>
                <a:lnTo>
                  <a:pt x="438839" y="157479"/>
                </a:lnTo>
                <a:lnTo>
                  <a:pt x="438401" y="156209"/>
                </a:lnTo>
                <a:lnTo>
                  <a:pt x="387220" y="69849"/>
                </a:lnTo>
                <a:lnTo>
                  <a:pt x="389739" y="57149"/>
                </a:lnTo>
                <a:lnTo>
                  <a:pt x="390527" y="54609"/>
                </a:lnTo>
                <a:lnTo>
                  <a:pt x="372197" y="54609"/>
                </a:lnTo>
                <a:lnTo>
                  <a:pt x="361993" y="39369"/>
                </a:lnTo>
                <a:lnTo>
                  <a:pt x="361471" y="38099"/>
                </a:lnTo>
                <a:close/>
              </a:path>
              <a:path w="519429" h="384810">
                <a:moveTo>
                  <a:pt x="290937" y="86359"/>
                </a:moveTo>
                <a:lnTo>
                  <a:pt x="284350" y="86359"/>
                </a:lnTo>
                <a:lnTo>
                  <a:pt x="265748" y="92709"/>
                </a:lnTo>
                <a:lnTo>
                  <a:pt x="253678" y="99059"/>
                </a:lnTo>
                <a:lnTo>
                  <a:pt x="249118" y="101599"/>
                </a:lnTo>
                <a:lnTo>
                  <a:pt x="244863" y="105409"/>
                </a:lnTo>
                <a:lnTo>
                  <a:pt x="236959" y="113029"/>
                </a:lnTo>
                <a:lnTo>
                  <a:pt x="233494" y="115569"/>
                </a:lnTo>
                <a:lnTo>
                  <a:pt x="219063" y="139699"/>
                </a:lnTo>
                <a:lnTo>
                  <a:pt x="219071" y="140969"/>
                </a:lnTo>
                <a:lnTo>
                  <a:pt x="220044" y="144779"/>
                </a:lnTo>
                <a:lnTo>
                  <a:pt x="220971" y="146049"/>
                </a:lnTo>
                <a:lnTo>
                  <a:pt x="223159" y="149859"/>
                </a:lnTo>
                <a:lnTo>
                  <a:pt x="224000" y="151129"/>
                </a:lnTo>
                <a:lnTo>
                  <a:pt x="225718" y="152399"/>
                </a:lnTo>
                <a:lnTo>
                  <a:pt x="226564" y="153669"/>
                </a:lnTo>
                <a:lnTo>
                  <a:pt x="228227" y="154939"/>
                </a:lnTo>
                <a:lnTo>
                  <a:pt x="231230" y="154939"/>
                </a:lnTo>
                <a:lnTo>
                  <a:pt x="232984" y="153669"/>
                </a:lnTo>
                <a:lnTo>
                  <a:pt x="234186" y="152399"/>
                </a:lnTo>
                <a:lnTo>
                  <a:pt x="236896" y="147319"/>
                </a:lnTo>
                <a:lnTo>
                  <a:pt x="238695" y="143509"/>
                </a:lnTo>
                <a:lnTo>
                  <a:pt x="243180" y="137159"/>
                </a:lnTo>
                <a:lnTo>
                  <a:pt x="246032" y="133349"/>
                </a:lnTo>
                <a:lnTo>
                  <a:pt x="252950" y="124459"/>
                </a:lnTo>
                <a:lnTo>
                  <a:pt x="257354" y="121919"/>
                </a:lnTo>
                <a:lnTo>
                  <a:pt x="267700" y="114299"/>
                </a:lnTo>
                <a:lnTo>
                  <a:pt x="272279" y="113029"/>
                </a:lnTo>
                <a:lnTo>
                  <a:pt x="280595" y="110489"/>
                </a:lnTo>
                <a:lnTo>
                  <a:pt x="325960" y="110489"/>
                </a:lnTo>
                <a:lnTo>
                  <a:pt x="323594" y="106679"/>
                </a:lnTo>
                <a:lnTo>
                  <a:pt x="318740" y="101599"/>
                </a:lnTo>
                <a:lnTo>
                  <a:pt x="308514" y="92709"/>
                </a:lnTo>
                <a:lnTo>
                  <a:pt x="302954" y="88899"/>
                </a:lnTo>
                <a:lnTo>
                  <a:pt x="290937" y="86359"/>
                </a:lnTo>
                <a:close/>
              </a:path>
              <a:path w="519429" h="384810">
                <a:moveTo>
                  <a:pt x="467374" y="25399"/>
                </a:moveTo>
                <a:lnTo>
                  <a:pt x="426792" y="25399"/>
                </a:lnTo>
                <a:lnTo>
                  <a:pt x="434547" y="29209"/>
                </a:lnTo>
                <a:lnTo>
                  <a:pt x="438297" y="31749"/>
                </a:lnTo>
                <a:lnTo>
                  <a:pt x="445545" y="39369"/>
                </a:lnTo>
                <a:lnTo>
                  <a:pt x="449463" y="44449"/>
                </a:lnTo>
                <a:lnTo>
                  <a:pt x="497366" y="120649"/>
                </a:lnTo>
                <a:lnTo>
                  <a:pt x="497911" y="120649"/>
                </a:lnTo>
                <a:lnTo>
                  <a:pt x="499214" y="121919"/>
                </a:lnTo>
                <a:lnTo>
                  <a:pt x="502060" y="121919"/>
                </a:lnTo>
                <a:lnTo>
                  <a:pt x="503321" y="120649"/>
                </a:lnTo>
                <a:lnTo>
                  <a:pt x="506345" y="119379"/>
                </a:lnTo>
                <a:lnTo>
                  <a:pt x="508198" y="118109"/>
                </a:lnTo>
                <a:lnTo>
                  <a:pt x="512494" y="115569"/>
                </a:lnTo>
                <a:lnTo>
                  <a:pt x="514192" y="114299"/>
                </a:lnTo>
                <a:lnTo>
                  <a:pt x="516779" y="113029"/>
                </a:lnTo>
                <a:lnTo>
                  <a:pt x="517711" y="111759"/>
                </a:lnTo>
                <a:lnTo>
                  <a:pt x="518852" y="110489"/>
                </a:lnTo>
                <a:lnTo>
                  <a:pt x="519162" y="109219"/>
                </a:lnTo>
                <a:lnTo>
                  <a:pt x="519262" y="107949"/>
                </a:lnTo>
                <a:lnTo>
                  <a:pt x="519068" y="106679"/>
                </a:lnTo>
                <a:lnTo>
                  <a:pt x="518629" y="106679"/>
                </a:lnTo>
                <a:lnTo>
                  <a:pt x="473429" y="34289"/>
                </a:lnTo>
                <a:lnTo>
                  <a:pt x="467374" y="25399"/>
                </a:lnTo>
                <a:close/>
              </a:path>
              <a:path w="519429" h="384810">
                <a:moveTo>
                  <a:pt x="434802" y="0"/>
                </a:moveTo>
                <a:lnTo>
                  <a:pt x="420142" y="0"/>
                </a:lnTo>
                <a:lnTo>
                  <a:pt x="409383" y="3809"/>
                </a:lnTo>
                <a:lnTo>
                  <a:pt x="379804" y="30479"/>
                </a:lnTo>
                <a:lnTo>
                  <a:pt x="372197" y="54609"/>
                </a:lnTo>
                <a:lnTo>
                  <a:pt x="390527" y="54609"/>
                </a:lnTo>
                <a:lnTo>
                  <a:pt x="393287" y="45719"/>
                </a:lnTo>
                <a:lnTo>
                  <a:pt x="396316" y="39369"/>
                </a:lnTo>
                <a:lnTo>
                  <a:pt x="400549" y="34289"/>
                </a:lnTo>
                <a:lnTo>
                  <a:pt x="410193" y="27939"/>
                </a:lnTo>
                <a:lnTo>
                  <a:pt x="414390" y="26669"/>
                </a:lnTo>
                <a:lnTo>
                  <a:pt x="422761" y="25399"/>
                </a:lnTo>
                <a:lnTo>
                  <a:pt x="467374" y="25399"/>
                </a:lnTo>
                <a:lnTo>
                  <a:pt x="465643" y="22859"/>
                </a:lnTo>
                <a:lnTo>
                  <a:pt x="457901" y="13969"/>
                </a:lnTo>
                <a:lnTo>
                  <a:pt x="452705" y="8889"/>
                </a:lnTo>
                <a:lnTo>
                  <a:pt x="447047" y="5079"/>
                </a:lnTo>
                <a:lnTo>
                  <a:pt x="434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90462" y="399335"/>
            <a:ext cx="1580515" cy="4784725"/>
          </a:xfrm>
          <a:custGeom>
            <a:avLst/>
            <a:gdLst/>
            <a:ahLst/>
            <a:cxnLst/>
            <a:rect l="l" t="t" r="r" b="b"/>
            <a:pathLst>
              <a:path w="1580515" h="4784725">
                <a:moveTo>
                  <a:pt x="890584" y="4709674"/>
                </a:moveTo>
                <a:lnTo>
                  <a:pt x="823922" y="4762723"/>
                </a:lnTo>
                <a:lnTo>
                  <a:pt x="906358" y="4784223"/>
                </a:lnTo>
                <a:lnTo>
                  <a:pt x="900840" y="4758141"/>
                </a:lnTo>
                <a:lnTo>
                  <a:pt x="915489" y="4753401"/>
                </a:lnTo>
                <a:lnTo>
                  <a:pt x="916169" y="4753115"/>
                </a:lnTo>
                <a:lnTo>
                  <a:pt x="935234" y="4742949"/>
                </a:lnTo>
                <a:lnTo>
                  <a:pt x="949826" y="4733155"/>
                </a:lnTo>
                <a:lnTo>
                  <a:pt x="895553" y="4733155"/>
                </a:lnTo>
                <a:lnTo>
                  <a:pt x="890584" y="4709674"/>
                </a:lnTo>
                <a:close/>
              </a:path>
              <a:path w="1580515" h="4784725">
                <a:moveTo>
                  <a:pt x="598" y="0"/>
                </a:moveTo>
                <a:lnTo>
                  <a:pt x="0" y="25392"/>
                </a:lnTo>
                <a:lnTo>
                  <a:pt x="36728" y="26257"/>
                </a:lnTo>
                <a:lnTo>
                  <a:pt x="72847" y="28807"/>
                </a:lnTo>
                <a:lnTo>
                  <a:pt x="145003" y="38859"/>
                </a:lnTo>
                <a:lnTo>
                  <a:pt x="216945" y="55346"/>
                </a:lnTo>
                <a:lnTo>
                  <a:pt x="288775" y="78146"/>
                </a:lnTo>
                <a:lnTo>
                  <a:pt x="359858" y="106916"/>
                </a:lnTo>
                <a:lnTo>
                  <a:pt x="430309" y="141514"/>
                </a:lnTo>
                <a:lnTo>
                  <a:pt x="499979" y="181738"/>
                </a:lnTo>
                <a:lnTo>
                  <a:pt x="568725" y="227380"/>
                </a:lnTo>
                <a:lnTo>
                  <a:pt x="636390" y="278232"/>
                </a:lnTo>
                <a:lnTo>
                  <a:pt x="702829" y="334082"/>
                </a:lnTo>
                <a:lnTo>
                  <a:pt x="767887" y="394714"/>
                </a:lnTo>
                <a:lnTo>
                  <a:pt x="831418" y="459917"/>
                </a:lnTo>
                <a:lnTo>
                  <a:pt x="893269" y="529473"/>
                </a:lnTo>
                <a:lnTo>
                  <a:pt x="953293" y="603164"/>
                </a:lnTo>
                <a:lnTo>
                  <a:pt x="1011342" y="680774"/>
                </a:lnTo>
                <a:lnTo>
                  <a:pt x="1067268" y="762086"/>
                </a:lnTo>
                <a:lnTo>
                  <a:pt x="1120924" y="846879"/>
                </a:lnTo>
                <a:lnTo>
                  <a:pt x="1172164" y="934937"/>
                </a:lnTo>
                <a:lnTo>
                  <a:pt x="1220843" y="1026040"/>
                </a:lnTo>
                <a:lnTo>
                  <a:pt x="1266813" y="1119971"/>
                </a:lnTo>
                <a:lnTo>
                  <a:pt x="1309931" y="1216508"/>
                </a:lnTo>
                <a:lnTo>
                  <a:pt x="1350051" y="1315435"/>
                </a:lnTo>
                <a:lnTo>
                  <a:pt x="1387030" y="1416532"/>
                </a:lnTo>
                <a:lnTo>
                  <a:pt x="1420723" y="1519581"/>
                </a:lnTo>
                <a:lnTo>
                  <a:pt x="1450987" y="1624363"/>
                </a:lnTo>
                <a:lnTo>
                  <a:pt x="1477678" y="1730658"/>
                </a:lnTo>
                <a:lnTo>
                  <a:pt x="1500651" y="1838248"/>
                </a:lnTo>
                <a:lnTo>
                  <a:pt x="1519765" y="1946915"/>
                </a:lnTo>
                <a:lnTo>
                  <a:pt x="1534877" y="2056438"/>
                </a:lnTo>
                <a:lnTo>
                  <a:pt x="1545845" y="2166600"/>
                </a:lnTo>
                <a:lnTo>
                  <a:pt x="1552525" y="2277183"/>
                </a:lnTo>
                <a:lnTo>
                  <a:pt x="1554777" y="2387968"/>
                </a:lnTo>
                <a:lnTo>
                  <a:pt x="1553689" y="2499125"/>
                </a:lnTo>
                <a:lnTo>
                  <a:pt x="1550513" y="2609712"/>
                </a:lnTo>
                <a:lnTo>
                  <a:pt x="1545291" y="2720117"/>
                </a:lnTo>
                <a:lnTo>
                  <a:pt x="1538100" y="2829874"/>
                </a:lnTo>
                <a:lnTo>
                  <a:pt x="1529006" y="2938766"/>
                </a:lnTo>
                <a:lnTo>
                  <a:pt x="1518077" y="3046573"/>
                </a:lnTo>
                <a:lnTo>
                  <a:pt x="1505384" y="3153077"/>
                </a:lnTo>
                <a:lnTo>
                  <a:pt x="1490992" y="3258060"/>
                </a:lnTo>
                <a:lnTo>
                  <a:pt x="1474970" y="3361302"/>
                </a:lnTo>
                <a:lnTo>
                  <a:pt x="1457388" y="3462585"/>
                </a:lnTo>
                <a:lnTo>
                  <a:pt x="1438311" y="3561689"/>
                </a:lnTo>
                <a:lnTo>
                  <a:pt x="1417812" y="3658398"/>
                </a:lnTo>
                <a:lnTo>
                  <a:pt x="1395957" y="3752491"/>
                </a:lnTo>
                <a:lnTo>
                  <a:pt x="1372815" y="3843748"/>
                </a:lnTo>
                <a:lnTo>
                  <a:pt x="1348456" y="3931950"/>
                </a:lnTo>
                <a:lnTo>
                  <a:pt x="1322950" y="4016879"/>
                </a:lnTo>
                <a:lnTo>
                  <a:pt x="1296367" y="4098311"/>
                </a:lnTo>
                <a:lnTo>
                  <a:pt x="1268776" y="4176027"/>
                </a:lnTo>
                <a:lnTo>
                  <a:pt x="1240251" y="4249807"/>
                </a:lnTo>
                <a:lnTo>
                  <a:pt x="1210863" y="4319427"/>
                </a:lnTo>
                <a:lnTo>
                  <a:pt x="1180687" y="4384666"/>
                </a:lnTo>
                <a:lnTo>
                  <a:pt x="1149799" y="4445297"/>
                </a:lnTo>
                <a:lnTo>
                  <a:pt x="1118278" y="4501095"/>
                </a:lnTo>
                <a:lnTo>
                  <a:pt x="1086208" y="4551837"/>
                </a:lnTo>
                <a:lnTo>
                  <a:pt x="1053678" y="4597293"/>
                </a:lnTo>
                <a:lnTo>
                  <a:pt x="1020786" y="4637238"/>
                </a:lnTo>
                <a:lnTo>
                  <a:pt x="987644" y="4671448"/>
                </a:lnTo>
                <a:lnTo>
                  <a:pt x="954377" y="4699709"/>
                </a:lnTo>
                <a:lnTo>
                  <a:pt x="921120" y="4721830"/>
                </a:lnTo>
                <a:lnTo>
                  <a:pt x="895553" y="4733155"/>
                </a:lnTo>
                <a:lnTo>
                  <a:pt x="949826" y="4733155"/>
                </a:lnTo>
                <a:lnTo>
                  <a:pt x="1005903" y="4689106"/>
                </a:lnTo>
                <a:lnTo>
                  <a:pt x="1040404" y="4653373"/>
                </a:lnTo>
                <a:lnTo>
                  <a:pt x="1074338" y="4612068"/>
                </a:lnTo>
                <a:lnTo>
                  <a:pt x="1107682" y="4565402"/>
                </a:lnTo>
                <a:lnTo>
                  <a:pt x="1140395" y="4513585"/>
                </a:lnTo>
                <a:lnTo>
                  <a:pt x="1172433" y="4456823"/>
                </a:lnTo>
                <a:lnTo>
                  <a:pt x="1203741" y="4395326"/>
                </a:lnTo>
                <a:lnTo>
                  <a:pt x="1234266" y="4329304"/>
                </a:lnTo>
                <a:lnTo>
                  <a:pt x="1263943" y="4258965"/>
                </a:lnTo>
                <a:lnTo>
                  <a:pt x="1292713" y="4184524"/>
                </a:lnTo>
                <a:lnTo>
                  <a:pt x="1320512" y="4106193"/>
                </a:lnTo>
                <a:lnTo>
                  <a:pt x="1347276" y="4024184"/>
                </a:lnTo>
                <a:lnTo>
                  <a:pt x="1372939" y="3938711"/>
                </a:lnTo>
                <a:lnTo>
                  <a:pt x="1397435" y="3849991"/>
                </a:lnTo>
                <a:lnTo>
                  <a:pt x="1420698" y="3758237"/>
                </a:lnTo>
                <a:lnTo>
                  <a:pt x="1442660" y="3663665"/>
                </a:lnTo>
                <a:lnTo>
                  <a:pt x="1463254" y="3566490"/>
                </a:lnTo>
                <a:lnTo>
                  <a:pt x="1482413" y="3466929"/>
                </a:lnTo>
                <a:lnTo>
                  <a:pt x="1500070" y="3365196"/>
                </a:lnTo>
                <a:lnTo>
                  <a:pt x="1516157" y="3261509"/>
                </a:lnTo>
                <a:lnTo>
                  <a:pt x="1530606" y="3156083"/>
                </a:lnTo>
                <a:lnTo>
                  <a:pt x="1543348" y="3049134"/>
                </a:lnTo>
                <a:lnTo>
                  <a:pt x="1554318" y="2940880"/>
                </a:lnTo>
                <a:lnTo>
                  <a:pt x="1563446" y="2831534"/>
                </a:lnTo>
                <a:lnTo>
                  <a:pt x="1570663" y="2721316"/>
                </a:lnTo>
                <a:lnTo>
                  <a:pt x="1575902" y="2610441"/>
                </a:lnTo>
                <a:lnTo>
                  <a:pt x="1579097" y="2498878"/>
                </a:lnTo>
                <a:lnTo>
                  <a:pt x="1580170" y="2387450"/>
                </a:lnTo>
                <a:lnTo>
                  <a:pt x="1577878" y="2275649"/>
                </a:lnTo>
                <a:lnTo>
                  <a:pt x="1571119" y="2164082"/>
                </a:lnTo>
                <a:lnTo>
                  <a:pt x="1560038" y="2052965"/>
                </a:lnTo>
                <a:lnTo>
                  <a:pt x="1544781" y="1942513"/>
                </a:lnTo>
                <a:lnTo>
                  <a:pt x="1525490" y="1832942"/>
                </a:lnTo>
                <a:lnTo>
                  <a:pt x="1502312" y="1724470"/>
                </a:lnTo>
                <a:lnTo>
                  <a:pt x="1475389" y="1617313"/>
                </a:lnTo>
                <a:lnTo>
                  <a:pt x="1444866" y="1511686"/>
                </a:lnTo>
                <a:lnTo>
                  <a:pt x="1410884" y="1407806"/>
                </a:lnTo>
                <a:lnTo>
                  <a:pt x="1373588" y="1305887"/>
                </a:lnTo>
                <a:lnTo>
                  <a:pt x="1333122" y="1206148"/>
                </a:lnTo>
                <a:lnTo>
                  <a:pt x="1289626" y="1108802"/>
                </a:lnTo>
                <a:lnTo>
                  <a:pt x="1243244" y="1014068"/>
                </a:lnTo>
                <a:lnTo>
                  <a:pt x="1194117" y="922160"/>
                </a:lnTo>
                <a:lnTo>
                  <a:pt x="1142387" y="833295"/>
                </a:lnTo>
                <a:lnTo>
                  <a:pt x="1088194" y="747689"/>
                </a:lnTo>
                <a:lnTo>
                  <a:pt x="1031680" y="665558"/>
                </a:lnTo>
                <a:lnTo>
                  <a:pt x="972985" y="587121"/>
                </a:lnTo>
                <a:lnTo>
                  <a:pt x="912248" y="512591"/>
                </a:lnTo>
                <a:lnTo>
                  <a:pt x="849608" y="442188"/>
                </a:lnTo>
                <a:lnTo>
                  <a:pt x="785201" y="376130"/>
                </a:lnTo>
                <a:lnTo>
                  <a:pt x="719169" y="314634"/>
                </a:lnTo>
                <a:lnTo>
                  <a:pt x="651645" y="257923"/>
                </a:lnTo>
                <a:lnTo>
                  <a:pt x="582767" y="206216"/>
                </a:lnTo>
                <a:lnTo>
                  <a:pt x="512672" y="159736"/>
                </a:lnTo>
                <a:lnTo>
                  <a:pt x="441495" y="118710"/>
                </a:lnTo>
                <a:lnTo>
                  <a:pt x="369375" y="83366"/>
                </a:lnTo>
                <a:lnTo>
                  <a:pt x="296452" y="53935"/>
                </a:lnTo>
                <a:lnTo>
                  <a:pt x="223130" y="30711"/>
                </a:lnTo>
                <a:lnTo>
                  <a:pt x="186148" y="21436"/>
                </a:lnTo>
                <a:lnTo>
                  <a:pt x="111876" y="7786"/>
                </a:lnTo>
                <a:lnTo>
                  <a:pt x="37326" y="864"/>
                </a:lnTo>
                <a:lnTo>
                  <a:pt x="59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359573" y="1502490"/>
            <a:ext cx="119761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8567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74771" y="2955121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0" y="28573"/>
                </a:moveTo>
                <a:lnTo>
                  <a:pt x="0" y="47623"/>
                </a:lnTo>
                <a:lnTo>
                  <a:pt x="309299" y="47625"/>
                </a:lnTo>
                <a:lnTo>
                  <a:pt x="309299" y="76200"/>
                </a:lnTo>
                <a:lnTo>
                  <a:pt x="385499" y="38100"/>
                </a:lnTo>
                <a:lnTo>
                  <a:pt x="366449" y="28575"/>
                </a:lnTo>
                <a:lnTo>
                  <a:pt x="0" y="28573"/>
                </a:lnTo>
                <a:close/>
              </a:path>
              <a:path w="386079" h="76200">
                <a:moveTo>
                  <a:pt x="309300" y="0"/>
                </a:moveTo>
                <a:lnTo>
                  <a:pt x="309299" y="28575"/>
                </a:lnTo>
                <a:lnTo>
                  <a:pt x="366449" y="28575"/>
                </a:lnTo>
                <a:lnTo>
                  <a:pt x="3093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67719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60271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67719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60271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71124" y="683903"/>
            <a:ext cx="277495" cy="219710"/>
          </a:xfrm>
          <a:custGeom>
            <a:avLst/>
            <a:gdLst/>
            <a:ahLst/>
            <a:cxnLst/>
            <a:rect l="l" t="t" r="r" b="b"/>
            <a:pathLst>
              <a:path w="277495" h="219709">
                <a:moveTo>
                  <a:pt x="55403" y="93950"/>
                </a:moveTo>
                <a:lnTo>
                  <a:pt x="37505" y="109729"/>
                </a:lnTo>
                <a:lnTo>
                  <a:pt x="37685" y="110722"/>
                </a:lnTo>
                <a:lnTo>
                  <a:pt x="37984" y="111351"/>
                </a:lnTo>
                <a:lnTo>
                  <a:pt x="129632" y="218603"/>
                </a:lnTo>
                <a:lnTo>
                  <a:pt x="130223" y="219016"/>
                </a:lnTo>
                <a:lnTo>
                  <a:pt x="131512" y="219411"/>
                </a:lnTo>
                <a:lnTo>
                  <a:pt x="132341" y="219348"/>
                </a:lnTo>
                <a:lnTo>
                  <a:pt x="149376" y="202651"/>
                </a:lnTo>
                <a:lnTo>
                  <a:pt x="149078" y="201985"/>
                </a:lnTo>
                <a:lnTo>
                  <a:pt x="57431" y="94733"/>
                </a:lnTo>
                <a:lnTo>
                  <a:pt x="56837" y="94357"/>
                </a:lnTo>
                <a:lnTo>
                  <a:pt x="55403" y="93950"/>
                </a:lnTo>
                <a:close/>
              </a:path>
              <a:path w="277495" h="219709">
                <a:moveTo>
                  <a:pt x="108328" y="48012"/>
                </a:moveTo>
                <a:lnTo>
                  <a:pt x="92831" y="61934"/>
                </a:lnTo>
                <a:lnTo>
                  <a:pt x="93098" y="63201"/>
                </a:lnTo>
                <a:lnTo>
                  <a:pt x="93433" y="63832"/>
                </a:lnTo>
                <a:lnTo>
                  <a:pt x="185149" y="171164"/>
                </a:lnTo>
                <a:lnTo>
                  <a:pt x="185740" y="171576"/>
                </a:lnTo>
                <a:lnTo>
                  <a:pt x="187029" y="171971"/>
                </a:lnTo>
                <a:lnTo>
                  <a:pt x="187858" y="171908"/>
                </a:lnTo>
                <a:lnTo>
                  <a:pt x="204892" y="155211"/>
                </a:lnTo>
                <a:lnTo>
                  <a:pt x="204597" y="154546"/>
                </a:lnTo>
                <a:lnTo>
                  <a:pt x="204059" y="153917"/>
                </a:lnTo>
                <a:lnTo>
                  <a:pt x="140633" y="76218"/>
                </a:lnTo>
                <a:lnTo>
                  <a:pt x="141128" y="63480"/>
                </a:lnTo>
                <a:lnTo>
                  <a:pt x="123517" y="63480"/>
                </a:lnTo>
                <a:lnTo>
                  <a:pt x="110995" y="48826"/>
                </a:lnTo>
                <a:lnTo>
                  <a:pt x="110404" y="48413"/>
                </a:lnTo>
                <a:lnTo>
                  <a:pt x="109115" y="48018"/>
                </a:lnTo>
                <a:lnTo>
                  <a:pt x="108328" y="48012"/>
                </a:lnTo>
                <a:close/>
              </a:path>
              <a:path w="277495" h="219709">
                <a:moveTo>
                  <a:pt x="219373" y="26388"/>
                </a:moveTo>
                <a:lnTo>
                  <a:pt x="169073" y="26388"/>
                </a:lnTo>
                <a:lnTo>
                  <a:pt x="173156" y="26433"/>
                </a:lnTo>
                <a:lnTo>
                  <a:pt x="181336" y="28688"/>
                </a:lnTo>
                <a:lnTo>
                  <a:pt x="185431" y="30694"/>
                </a:lnTo>
                <a:lnTo>
                  <a:pt x="193628" y="36469"/>
                </a:lnTo>
                <a:lnTo>
                  <a:pt x="198262" y="40938"/>
                </a:lnTo>
                <a:lnTo>
                  <a:pt x="257044" y="109729"/>
                </a:lnTo>
                <a:lnTo>
                  <a:pt x="257655" y="110125"/>
                </a:lnTo>
                <a:lnTo>
                  <a:pt x="259021" y="110453"/>
                </a:lnTo>
                <a:lnTo>
                  <a:pt x="259852" y="110389"/>
                </a:lnTo>
                <a:lnTo>
                  <a:pt x="261802" y="109810"/>
                </a:lnTo>
                <a:lnTo>
                  <a:pt x="276898" y="95178"/>
                </a:lnTo>
                <a:lnTo>
                  <a:pt x="276787" y="93776"/>
                </a:lnTo>
                <a:lnTo>
                  <a:pt x="276491" y="93112"/>
                </a:lnTo>
                <a:lnTo>
                  <a:pt x="220490" y="27575"/>
                </a:lnTo>
                <a:lnTo>
                  <a:pt x="219373" y="26388"/>
                </a:lnTo>
                <a:close/>
              </a:path>
              <a:path w="277495" h="219709">
                <a:moveTo>
                  <a:pt x="177283" y="0"/>
                </a:moveTo>
                <a:lnTo>
                  <a:pt x="140780" y="15398"/>
                </a:lnTo>
                <a:lnTo>
                  <a:pt x="123517" y="63480"/>
                </a:lnTo>
                <a:lnTo>
                  <a:pt x="141128" y="63480"/>
                </a:lnTo>
                <a:lnTo>
                  <a:pt x="141156" y="62770"/>
                </a:lnTo>
                <a:lnTo>
                  <a:pt x="143041" y="51487"/>
                </a:lnTo>
                <a:lnTo>
                  <a:pt x="169073" y="26388"/>
                </a:lnTo>
                <a:lnTo>
                  <a:pt x="219373" y="26388"/>
                </a:lnTo>
                <a:lnTo>
                  <a:pt x="211118" y="17609"/>
                </a:lnTo>
                <a:lnTo>
                  <a:pt x="202152" y="10052"/>
                </a:lnTo>
                <a:lnTo>
                  <a:pt x="196255" y="5777"/>
                </a:lnTo>
                <a:lnTo>
                  <a:pt x="190103" y="2912"/>
                </a:lnTo>
                <a:lnTo>
                  <a:pt x="177283" y="0"/>
                </a:lnTo>
                <a:close/>
              </a:path>
              <a:path w="277495" h="219709">
                <a:moveTo>
                  <a:pt x="16118" y="50403"/>
                </a:moveTo>
                <a:lnTo>
                  <a:pt x="12307" y="52266"/>
                </a:lnTo>
                <a:lnTo>
                  <a:pt x="3114" y="60123"/>
                </a:lnTo>
                <a:lnTo>
                  <a:pt x="637" y="63667"/>
                </a:lnTo>
                <a:lnTo>
                  <a:pt x="0" y="69921"/>
                </a:lnTo>
                <a:lnTo>
                  <a:pt x="1788" y="73764"/>
                </a:lnTo>
                <a:lnTo>
                  <a:pt x="9509" y="82800"/>
                </a:lnTo>
                <a:lnTo>
                  <a:pt x="12955" y="85123"/>
                </a:lnTo>
                <a:lnTo>
                  <a:pt x="19086" y="85457"/>
                </a:lnTo>
                <a:lnTo>
                  <a:pt x="22898" y="83593"/>
                </a:lnTo>
                <a:lnTo>
                  <a:pt x="32091" y="75737"/>
                </a:lnTo>
                <a:lnTo>
                  <a:pt x="34569" y="72193"/>
                </a:lnTo>
                <a:lnTo>
                  <a:pt x="35205" y="65939"/>
                </a:lnTo>
                <a:lnTo>
                  <a:pt x="33418" y="62096"/>
                </a:lnTo>
                <a:lnTo>
                  <a:pt x="25697" y="53060"/>
                </a:lnTo>
                <a:lnTo>
                  <a:pt x="22250" y="50737"/>
                </a:lnTo>
                <a:lnTo>
                  <a:pt x="16118" y="50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98781" y="5424686"/>
            <a:ext cx="270510" cy="211454"/>
          </a:xfrm>
          <a:custGeom>
            <a:avLst/>
            <a:gdLst/>
            <a:ahLst/>
            <a:cxnLst/>
            <a:rect l="l" t="t" r="r" b="b"/>
            <a:pathLst>
              <a:path w="270509" h="211454">
                <a:moveTo>
                  <a:pt x="50373" y="75557"/>
                </a:moveTo>
                <a:lnTo>
                  <a:pt x="31159" y="88157"/>
                </a:lnTo>
                <a:lnTo>
                  <a:pt x="31202" y="89592"/>
                </a:lnTo>
                <a:lnTo>
                  <a:pt x="106091" y="209942"/>
                </a:lnTo>
                <a:lnTo>
                  <a:pt x="108659" y="211080"/>
                </a:lnTo>
                <a:lnTo>
                  <a:pt x="110763" y="210742"/>
                </a:lnTo>
                <a:lnTo>
                  <a:pt x="127986" y="197101"/>
                </a:lnTo>
                <a:lnTo>
                  <a:pt x="127792" y="196400"/>
                </a:lnTo>
                <a:lnTo>
                  <a:pt x="53105" y="76715"/>
                </a:lnTo>
                <a:lnTo>
                  <a:pt x="52574" y="76254"/>
                </a:lnTo>
                <a:lnTo>
                  <a:pt x="51216" y="75639"/>
                </a:lnTo>
                <a:lnTo>
                  <a:pt x="50373" y="75557"/>
                </a:lnTo>
                <a:close/>
              </a:path>
              <a:path w="270509" h="211454">
                <a:moveTo>
                  <a:pt x="108487" y="38166"/>
                </a:moveTo>
                <a:lnTo>
                  <a:pt x="92988" y="49542"/>
                </a:lnTo>
                <a:lnTo>
                  <a:pt x="93064" y="50835"/>
                </a:lnTo>
                <a:lnTo>
                  <a:pt x="168043" y="171282"/>
                </a:lnTo>
                <a:lnTo>
                  <a:pt x="170611" y="172420"/>
                </a:lnTo>
                <a:lnTo>
                  <a:pt x="172714" y="172082"/>
                </a:lnTo>
                <a:lnTo>
                  <a:pt x="189938" y="158441"/>
                </a:lnTo>
                <a:lnTo>
                  <a:pt x="189744" y="157740"/>
                </a:lnTo>
                <a:lnTo>
                  <a:pt x="189307" y="157039"/>
                </a:lnTo>
                <a:lnTo>
                  <a:pt x="138126" y="70843"/>
                </a:lnTo>
                <a:lnTo>
                  <a:pt x="140644" y="57581"/>
                </a:lnTo>
                <a:lnTo>
                  <a:pt x="141278" y="55633"/>
                </a:lnTo>
                <a:lnTo>
                  <a:pt x="123103" y="55633"/>
                </a:lnTo>
                <a:lnTo>
                  <a:pt x="112899" y="39281"/>
                </a:lnTo>
                <a:lnTo>
                  <a:pt x="112375" y="38784"/>
                </a:lnTo>
                <a:lnTo>
                  <a:pt x="111160" y="38202"/>
                </a:lnTo>
                <a:lnTo>
                  <a:pt x="108487" y="38166"/>
                </a:lnTo>
                <a:close/>
              </a:path>
              <a:path w="270509" h="211454">
                <a:moveTo>
                  <a:pt x="218231" y="25725"/>
                </a:moveTo>
                <a:lnTo>
                  <a:pt x="173666" y="25725"/>
                </a:lnTo>
                <a:lnTo>
                  <a:pt x="177698" y="26376"/>
                </a:lnTo>
                <a:lnTo>
                  <a:pt x="185451" y="29822"/>
                </a:lnTo>
                <a:lnTo>
                  <a:pt x="189202" y="32415"/>
                </a:lnTo>
                <a:lnTo>
                  <a:pt x="196449" y="39344"/>
                </a:lnTo>
                <a:lnTo>
                  <a:pt x="200367" y="44452"/>
                </a:lnTo>
                <a:lnTo>
                  <a:pt x="248272" y="121217"/>
                </a:lnTo>
                <a:lnTo>
                  <a:pt x="248817" y="121700"/>
                </a:lnTo>
                <a:lnTo>
                  <a:pt x="250120" y="122226"/>
                </a:lnTo>
                <a:lnTo>
                  <a:pt x="250949" y="122287"/>
                </a:lnTo>
                <a:lnTo>
                  <a:pt x="252966" y="122003"/>
                </a:lnTo>
                <a:lnTo>
                  <a:pt x="270167" y="108376"/>
                </a:lnTo>
                <a:lnTo>
                  <a:pt x="269972" y="107675"/>
                </a:lnTo>
                <a:lnTo>
                  <a:pt x="224247" y="34415"/>
                </a:lnTo>
                <a:lnTo>
                  <a:pt x="218231" y="25725"/>
                </a:lnTo>
                <a:close/>
              </a:path>
              <a:path w="270509" h="211454">
                <a:moveTo>
                  <a:pt x="18841" y="26737"/>
                </a:moveTo>
                <a:lnTo>
                  <a:pt x="14795" y="28013"/>
                </a:lnTo>
                <a:lnTo>
                  <a:pt x="4536" y="34415"/>
                </a:lnTo>
                <a:lnTo>
                  <a:pt x="1560" y="37552"/>
                </a:lnTo>
                <a:lnTo>
                  <a:pt x="0" y="43642"/>
                </a:lnTo>
                <a:lnTo>
                  <a:pt x="1197" y="47707"/>
                </a:lnTo>
                <a:lnTo>
                  <a:pt x="7489" y="57791"/>
                </a:lnTo>
                <a:lnTo>
                  <a:pt x="10552" y="60600"/>
                </a:lnTo>
                <a:lnTo>
                  <a:pt x="16565" y="61842"/>
                </a:lnTo>
                <a:lnTo>
                  <a:pt x="20612" y="60566"/>
                </a:lnTo>
                <a:lnTo>
                  <a:pt x="30871" y="54164"/>
                </a:lnTo>
                <a:lnTo>
                  <a:pt x="33848" y="51027"/>
                </a:lnTo>
                <a:lnTo>
                  <a:pt x="35407" y="44937"/>
                </a:lnTo>
                <a:lnTo>
                  <a:pt x="34211" y="40872"/>
                </a:lnTo>
                <a:lnTo>
                  <a:pt x="27918" y="30788"/>
                </a:lnTo>
                <a:lnTo>
                  <a:pt x="24855" y="27979"/>
                </a:lnTo>
                <a:lnTo>
                  <a:pt x="18841" y="26737"/>
                </a:lnTo>
                <a:close/>
              </a:path>
              <a:path w="270509" h="211454">
                <a:moveTo>
                  <a:pt x="179115" y="0"/>
                </a:moveTo>
                <a:lnTo>
                  <a:pt x="139030" y="18423"/>
                </a:lnTo>
                <a:lnTo>
                  <a:pt x="123103" y="55633"/>
                </a:lnTo>
                <a:lnTo>
                  <a:pt x="141278" y="55633"/>
                </a:lnTo>
                <a:lnTo>
                  <a:pt x="144193" y="46675"/>
                </a:lnTo>
                <a:lnTo>
                  <a:pt x="147222" y="39424"/>
                </a:lnTo>
                <a:lnTo>
                  <a:pt x="151453" y="34103"/>
                </a:lnTo>
                <a:lnTo>
                  <a:pt x="161099" y="28084"/>
                </a:lnTo>
                <a:lnTo>
                  <a:pt x="165295" y="26562"/>
                </a:lnTo>
                <a:lnTo>
                  <a:pt x="173666" y="25725"/>
                </a:lnTo>
                <a:lnTo>
                  <a:pt x="218231" y="25725"/>
                </a:lnTo>
                <a:lnTo>
                  <a:pt x="216548" y="23294"/>
                </a:lnTo>
                <a:lnTo>
                  <a:pt x="208805" y="14486"/>
                </a:lnTo>
                <a:lnTo>
                  <a:pt x="203611" y="9384"/>
                </a:lnTo>
                <a:lnTo>
                  <a:pt x="197952" y="5636"/>
                </a:lnTo>
                <a:lnTo>
                  <a:pt x="185707" y="850"/>
                </a:lnTo>
                <a:lnTo>
                  <a:pt x="17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22728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51563" y="2955121"/>
            <a:ext cx="385445" cy="762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0" y="28573"/>
                </a:moveTo>
                <a:lnTo>
                  <a:pt x="0" y="47623"/>
                </a:lnTo>
                <a:lnTo>
                  <a:pt x="308899" y="47625"/>
                </a:lnTo>
                <a:lnTo>
                  <a:pt x="308899" y="76200"/>
                </a:lnTo>
                <a:lnTo>
                  <a:pt x="385099" y="38100"/>
                </a:lnTo>
                <a:lnTo>
                  <a:pt x="366049" y="28575"/>
                </a:lnTo>
                <a:lnTo>
                  <a:pt x="0" y="28573"/>
                </a:lnTo>
                <a:close/>
              </a:path>
              <a:path w="385445" h="76200">
                <a:moveTo>
                  <a:pt x="308899" y="0"/>
                </a:moveTo>
                <a:lnTo>
                  <a:pt x="308899" y="28575"/>
                </a:lnTo>
                <a:lnTo>
                  <a:pt x="366049" y="28575"/>
                </a:lnTo>
                <a:lnTo>
                  <a:pt x="3088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36662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36662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44112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49348" y="478115"/>
            <a:ext cx="564515" cy="547370"/>
          </a:xfrm>
          <a:custGeom>
            <a:avLst/>
            <a:gdLst/>
            <a:ahLst/>
            <a:cxnLst/>
            <a:rect l="l" t="t" r="r" b="b"/>
            <a:pathLst>
              <a:path w="564515" h="547369">
                <a:moveTo>
                  <a:pt x="134066" y="472440"/>
                </a:moveTo>
                <a:lnTo>
                  <a:pt x="96057" y="472440"/>
                </a:lnTo>
                <a:lnTo>
                  <a:pt x="102613" y="473710"/>
                </a:lnTo>
                <a:lnTo>
                  <a:pt x="105528" y="474980"/>
                </a:lnTo>
                <a:lnTo>
                  <a:pt x="110563" y="481330"/>
                </a:lnTo>
                <a:lnTo>
                  <a:pt x="112181" y="483870"/>
                </a:lnTo>
                <a:lnTo>
                  <a:pt x="113686" y="490220"/>
                </a:lnTo>
                <a:lnTo>
                  <a:pt x="113667" y="492760"/>
                </a:lnTo>
                <a:lnTo>
                  <a:pt x="112088" y="499110"/>
                </a:lnTo>
                <a:lnTo>
                  <a:pt x="110660" y="502920"/>
                </a:lnTo>
                <a:lnTo>
                  <a:pt x="106526" y="508000"/>
                </a:lnTo>
                <a:lnTo>
                  <a:pt x="103842" y="511810"/>
                </a:lnTo>
                <a:lnTo>
                  <a:pt x="72213" y="527050"/>
                </a:lnTo>
                <a:lnTo>
                  <a:pt x="69141" y="528320"/>
                </a:lnTo>
                <a:lnTo>
                  <a:pt x="63949" y="528320"/>
                </a:lnTo>
                <a:lnTo>
                  <a:pt x="62219" y="529590"/>
                </a:lnTo>
                <a:lnTo>
                  <a:pt x="60805" y="530860"/>
                </a:lnTo>
                <a:lnTo>
                  <a:pt x="60431" y="530860"/>
                </a:lnTo>
                <a:lnTo>
                  <a:pt x="60036" y="532130"/>
                </a:lnTo>
                <a:lnTo>
                  <a:pt x="60090" y="533400"/>
                </a:lnTo>
                <a:lnTo>
                  <a:pt x="60692" y="534670"/>
                </a:lnTo>
                <a:lnTo>
                  <a:pt x="61201" y="535940"/>
                </a:lnTo>
                <a:lnTo>
                  <a:pt x="62632" y="538480"/>
                </a:lnTo>
                <a:lnTo>
                  <a:pt x="63628" y="539750"/>
                </a:lnTo>
                <a:lnTo>
                  <a:pt x="66984" y="543560"/>
                </a:lnTo>
                <a:lnTo>
                  <a:pt x="68826" y="544830"/>
                </a:lnTo>
                <a:lnTo>
                  <a:pt x="72029" y="547370"/>
                </a:lnTo>
                <a:lnTo>
                  <a:pt x="78799" y="547370"/>
                </a:lnTo>
                <a:lnTo>
                  <a:pt x="84249" y="546100"/>
                </a:lnTo>
                <a:lnTo>
                  <a:pt x="87353" y="544830"/>
                </a:lnTo>
                <a:lnTo>
                  <a:pt x="94319" y="542290"/>
                </a:lnTo>
                <a:lnTo>
                  <a:pt x="132255" y="508000"/>
                </a:lnTo>
                <a:lnTo>
                  <a:pt x="137193" y="488950"/>
                </a:lnTo>
                <a:lnTo>
                  <a:pt x="136986" y="483870"/>
                </a:lnTo>
                <a:lnTo>
                  <a:pt x="134066" y="472440"/>
                </a:lnTo>
                <a:close/>
              </a:path>
              <a:path w="564515" h="547369">
                <a:moveTo>
                  <a:pt x="57621" y="392430"/>
                </a:moveTo>
                <a:lnTo>
                  <a:pt x="50032" y="392430"/>
                </a:lnTo>
                <a:lnTo>
                  <a:pt x="45401" y="393700"/>
                </a:lnTo>
                <a:lnTo>
                  <a:pt x="42801" y="393700"/>
                </a:lnTo>
                <a:lnTo>
                  <a:pt x="37035" y="396240"/>
                </a:lnTo>
                <a:lnTo>
                  <a:pt x="33978" y="398780"/>
                </a:lnTo>
                <a:lnTo>
                  <a:pt x="27515" y="402590"/>
                </a:lnTo>
                <a:lnTo>
                  <a:pt x="1541" y="435610"/>
                </a:lnTo>
                <a:lnTo>
                  <a:pt x="0" y="447040"/>
                </a:lnTo>
                <a:lnTo>
                  <a:pt x="436" y="452120"/>
                </a:lnTo>
                <a:lnTo>
                  <a:pt x="26979" y="483870"/>
                </a:lnTo>
                <a:lnTo>
                  <a:pt x="31487" y="485140"/>
                </a:lnTo>
                <a:lnTo>
                  <a:pt x="45289" y="485140"/>
                </a:lnTo>
                <a:lnTo>
                  <a:pt x="59094" y="481330"/>
                </a:lnTo>
                <a:lnTo>
                  <a:pt x="72388" y="477520"/>
                </a:lnTo>
                <a:lnTo>
                  <a:pt x="80755" y="473710"/>
                </a:lnTo>
                <a:lnTo>
                  <a:pt x="84776" y="473710"/>
                </a:lnTo>
                <a:lnTo>
                  <a:pt x="92490" y="472440"/>
                </a:lnTo>
                <a:lnTo>
                  <a:pt x="134066" y="472440"/>
                </a:lnTo>
                <a:lnTo>
                  <a:pt x="133742" y="471170"/>
                </a:lnTo>
                <a:lnTo>
                  <a:pt x="130614" y="466090"/>
                </a:lnTo>
                <a:lnTo>
                  <a:pt x="125981" y="461010"/>
                </a:lnTo>
                <a:lnTo>
                  <a:pt x="39909" y="461010"/>
                </a:lnTo>
                <a:lnTo>
                  <a:pt x="33207" y="459740"/>
                </a:lnTo>
                <a:lnTo>
                  <a:pt x="22644" y="441960"/>
                </a:lnTo>
                <a:lnTo>
                  <a:pt x="23515" y="436880"/>
                </a:lnTo>
                <a:lnTo>
                  <a:pt x="48868" y="414020"/>
                </a:lnTo>
                <a:lnTo>
                  <a:pt x="52152" y="412750"/>
                </a:lnTo>
                <a:lnTo>
                  <a:pt x="58073" y="410210"/>
                </a:lnTo>
                <a:lnTo>
                  <a:pt x="60591" y="410210"/>
                </a:lnTo>
                <a:lnTo>
                  <a:pt x="64739" y="408940"/>
                </a:lnTo>
                <a:lnTo>
                  <a:pt x="66130" y="408940"/>
                </a:lnTo>
                <a:lnTo>
                  <a:pt x="67308" y="407670"/>
                </a:lnTo>
                <a:lnTo>
                  <a:pt x="67623" y="407670"/>
                </a:lnTo>
                <a:lnTo>
                  <a:pt x="67939" y="406400"/>
                </a:lnTo>
                <a:lnTo>
                  <a:pt x="67887" y="405130"/>
                </a:lnTo>
                <a:lnTo>
                  <a:pt x="67363" y="403860"/>
                </a:lnTo>
                <a:lnTo>
                  <a:pt x="66871" y="402590"/>
                </a:lnTo>
                <a:lnTo>
                  <a:pt x="65429" y="401320"/>
                </a:lnTo>
                <a:lnTo>
                  <a:pt x="64496" y="400050"/>
                </a:lnTo>
                <a:lnTo>
                  <a:pt x="62282" y="397510"/>
                </a:lnTo>
                <a:lnTo>
                  <a:pt x="61315" y="396240"/>
                </a:lnTo>
                <a:lnTo>
                  <a:pt x="59603" y="394970"/>
                </a:lnTo>
                <a:lnTo>
                  <a:pt x="58864" y="393700"/>
                </a:lnTo>
                <a:lnTo>
                  <a:pt x="57621" y="392430"/>
                </a:lnTo>
                <a:close/>
              </a:path>
              <a:path w="564515" h="547369">
                <a:moveTo>
                  <a:pt x="104819" y="447040"/>
                </a:moveTo>
                <a:lnTo>
                  <a:pt x="91163" y="447040"/>
                </a:lnTo>
                <a:lnTo>
                  <a:pt x="77245" y="450850"/>
                </a:lnTo>
                <a:lnTo>
                  <a:pt x="68284" y="454660"/>
                </a:lnTo>
                <a:lnTo>
                  <a:pt x="55304" y="458470"/>
                </a:lnTo>
                <a:lnTo>
                  <a:pt x="51227" y="459740"/>
                </a:lnTo>
                <a:lnTo>
                  <a:pt x="43512" y="461010"/>
                </a:lnTo>
                <a:lnTo>
                  <a:pt x="125981" y="461010"/>
                </a:lnTo>
                <a:lnTo>
                  <a:pt x="122087" y="455930"/>
                </a:lnTo>
                <a:lnTo>
                  <a:pt x="117963" y="452120"/>
                </a:lnTo>
                <a:lnTo>
                  <a:pt x="109260" y="448310"/>
                </a:lnTo>
                <a:lnTo>
                  <a:pt x="104819" y="447040"/>
                </a:lnTo>
                <a:close/>
              </a:path>
              <a:path w="564515" h="547369">
                <a:moveTo>
                  <a:pt x="134329" y="370840"/>
                </a:moveTo>
                <a:lnTo>
                  <a:pt x="100681" y="370840"/>
                </a:lnTo>
                <a:lnTo>
                  <a:pt x="158893" y="439420"/>
                </a:lnTo>
                <a:lnTo>
                  <a:pt x="164012" y="444500"/>
                </a:lnTo>
                <a:lnTo>
                  <a:pt x="174012" y="450850"/>
                </a:lnTo>
                <a:lnTo>
                  <a:pt x="179028" y="453390"/>
                </a:lnTo>
                <a:lnTo>
                  <a:pt x="189092" y="454660"/>
                </a:lnTo>
                <a:lnTo>
                  <a:pt x="194194" y="454660"/>
                </a:lnTo>
                <a:lnTo>
                  <a:pt x="204536" y="450850"/>
                </a:lnTo>
                <a:lnTo>
                  <a:pt x="209871" y="447040"/>
                </a:lnTo>
                <a:lnTo>
                  <a:pt x="217178" y="440690"/>
                </a:lnTo>
                <a:lnTo>
                  <a:pt x="218884" y="439420"/>
                </a:lnTo>
                <a:lnTo>
                  <a:pt x="222096" y="435610"/>
                </a:lnTo>
                <a:lnTo>
                  <a:pt x="223554" y="434340"/>
                </a:lnTo>
                <a:lnTo>
                  <a:pt x="226170" y="430530"/>
                </a:lnTo>
                <a:lnTo>
                  <a:pt x="227219" y="429260"/>
                </a:lnTo>
                <a:lnTo>
                  <a:pt x="193427" y="429260"/>
                </a:lnTo>
                <a:lnTo>
                  <a:pt x="182727" y="425450"/>
                </a:lnTo>
                <a:lnTo>
                  <a:pt x="176931" y="420370"/>
                </a:lnTo>
                <a:lnTo>
                  <a:pt x="134329" y="370840"/>
                </a:lnTo>
                <a:close/>
              </a:path>
              <a:path w="564515" h="547369">
                <a:moveTo>
                  <a:pt x="217691" y="407670"/>
                </a:moveTo>
                <a:lnTo>
                  <a:pt x="215597" y="407670"/>
                </a:lnTo>
                <a:lnTo>
                  <a:pt x="214576" y="408940"/>
                </a:lnTo>
                <a:lnTo>
                  <a:pt x="214020" y="410210"/>
                </a:lnTo>
                <a:lnTo>
                  <a:pt x="213052" y="411480"/>
                </a:lnTo>
                <a:lnTo>
                  <a:pt x="212429" y="412750"/>
                </a:lnTo>
                <a:lnTo>
                  <a:pt x="210900" y="415290"/>
                </a:lnTo>
                <a:lnTo>
                  <a:pt x="209962" y="416560"/>
                </a:lnTo>
                <a:lnTo>
                  <a:pt x="207737" y="420370"/>
                </a:lnTo>
                <a:lnTo>
                  <a:pt x="198892" y="427990"/>
                </a:lnTo>
                <a:lnTo>
                  <a:pt x="193427" y="429260"/>
                </a:lnTo>
                <a:lnTo>
                  <a:pt x="227219" y="429260"/>
                </a:lnTo>
                <a:lnTo>
                  <a:pt x="228793" y="425450"/>
                </a:lnTo>
                <a:lnTo>
                  <a:pt x="229232" y="424180"/>
                </a:lnTo>
                <a:lnTo>
                  <a:pt x="229415" y="421640"/>
                </a:lnTo>
                <a:lnTo>
                  <a:pt x="229048" y="420370"/>
                </a:lnTo>
                <a:lnTo>
                  <a:pt x="227393" y="417830"/>
                </a:lnTo>
                <a:lnTo>
                  <a:pt x="226006" y="415290"/>
                </a:lnTo>
                <a:lnTo>
                  <a:pt x="224059" y="412750"/>
                </a:lnTo>
                <a:lnTo>
                  <a:pt x="222850" y="411480"/>
                </a:lnTo>
                <a:lnTo>
                  <a:pt x="221764" y="410210"/>
                </a:lnTo>
                <a:lnTo>
                  <a:pt x="219839" y="408940"/>
                </a:lnTo>
                <a:lnTo>
                  <a:pt x="219024" y="408940"/>
                </a:lnTo>
                <a:lnTo>
                  <a:pt x="217691" y="407670"/>
                </a:lnTo>
                <a:close/>
              </a:path>
              <a:path w="564515" h="547369">
                <a:moveTo>
                  <a:pt x="182792" y="276860"/>
                </a:moveTo>
                <a:lnTo>
                  <a:pt x="177178" y="276860"/>
                </a:lnTo>
                <a:lnTo>
                  <a:pt x="174698" y="279400"/>
                </a:lnTo>
                <a:lnTo>
                  <a:pt x="173214" y="280670"/>
                </a:lnTo>
                <a:lnTo>
                  <a:pt x="169678" y="283210"/>
                </a:lnTo>
                <a:lnTo>
                  <a:pt x="168275" y="284480"/>
                </a:lnTo>
                <a:lnTo>
                  <a:pt x="166277" y="287020"/>
                </a:lnTo>
                <a:lnTo>
                  <a:pt x="165574" y="288290"/>
                </a:lnTo>
                <a:lnTo>
                  <a:pt x="164764" y="289560"/>
                </a:lnTo>
                <a:lnTo>
                  <a:pt x="164628" y="290830"/>
                </a:lnTo>
                <a:lnTo>
                  <a:pt x="164895" y="292100"/>
                </a:lnTo>
                <a:lnTo>
                  <a:pt x="165230" y="292100"/>
                </a:lnTo>
                <a:lnTo>
                  <a:pt x="256946" y="400050"/>
                </a:lnTo>
                <a:lnTo>
                  <a:pt x="261686" y="400050"/>
                </a:lnTo>
                <a:lnTo>
                  <a:pt x="262888" y="398780"/>
                </a:lnTo>
                <a:lnTo>
                  <a:pt x="265671" y="397510"/>
                </a:lnTo>
                <a:lnTo>
                  <a:pt x="267310" y="396240"/>
                </a:lnTo>
                <a:lnTo>
                  <a:pt x="271160" y="392430"/>
                </a:lnTo>
                <a:lnTo>
                  <a:pt x="272704" y="391160"/>
                </a:lnTo>
                <a:lnTo>
                  <a:pt x="274949" y="388620"/>
                </a:lnTo>
                <a:lnTo>
                  <a:pt x="275730" y="387350"/>
                </a:lnTo>
                <a:lnTo>
                  <a:pt x="276607" y="386080"/>
                </a:lnTo>
                <a:lnTo>
                  <a:pt x="276689" y="383540"/>
                </a:lnTo>
                <a:lnTo>
                  <a:pt x="276393" y="383540"/>
                </a:lnTo>
                <a:lnTo>
                  <a:pt x="216235" y="312420"/>
                </a:lnTo>
                <a:lnTo>
                  <a:pt x="215291" y="306070"/>
                </a:lnTo>
                <a:lnTo>
                  <a:pt x="214684" y="299720"/>
                </a:lnTo>
                <a:lnTo>
                  <a:pt x="214294" y="293370"/>
                </a:lnTo>
                <a:lnTo>
                  <a:pt x="196523" y="293370"/>
                </a:lnTo>
                <a:lnTo>
                  <a:pt x="182792" y="276860"/>
                </a:lnTo>
                <a:close/>
              </a:path>
              <a:path w="564515" h="547369">
                <a:moveTo>
                  <a:pt x="84308" y="312420"/>
                </a:moveTo>
                <a:lnTo>
                  <a:pt x="78198" y="312420"/>
                </a:lnTo>
                <a:lnTo>
                  <a:pt x="75416" y="314960"/>
                </a:lnTo>
                <a:lnTo>
                  <a:pt x="73738" y="316230"/>
                </a:lnTo>
                <a:lnTo>
                  <a:pt x="69888" y="318770"/>
                </a:lnTo>
                <a:lnTo>
                  <a:pt x="68384" y="321310"/>
                </a:lnTo>
                <a:lnTo>
                  <a:pt x="66137" y="323850"/>
                </a:lnTo>
                <a:lnTo>
                  <a:pt x="65354" y="323850"/>
                </a:lnTo>
                <a:lnTo>
                  <a:pt x="64466" y="326390"/>
                </a:lnTo>
                <a:lnTo>
                  <a:pt x="64307" y="327660"/>
                </a:lnTo>
                <a:lnTo>
                  <a:pt x="64562" y="328930"/>
                </a:lnTo>
                <a:lnTo>
                  <a:pt x="64862" y="328930"/>
                </a:lnTo>
                <a:lnTo>
                  <a:pt x="86884" y="355600"/>
                </a:lnTo>
                <a:lnTo>
                  <a:pt x="71523" y="368300"/>
                </a:lnTo>
                <a:lnTo>
                  <a:pt x="71071" y="368300"/>
                </a:lnTo>
                <a:lnTo>
                  <a:pt x="70519" y="369570"/>
                </a:lnTo>
                <a:lnTo>
                  <a:pt x="70510" y="370840"/>
                </a:lnTo>
                <a:lnTo>
                  <a:pt x="71023" y="373380"/>
                </a:lnTo>
                <a:lnTo>
                  <a:pt x="71489" y="373380"/>
                </a:lnTo>
                <a:lnTo>
                  <a:pt x="72842" y="375920"/>
                </a:lnTo>
                <a:lnTo>
                  <a:pt x="73818" y="377190"/>
                </a:lnTo>
                <a:lnTo>
                  <a:pt x="77510" y="382270"/>
                </a:lnTo>
                <a:lnTo>
                  <a:pt x="79609" y="383540"/>
                </a:lnTo>
                <a:lnTo>
                  <a:pt x="83173" y="384810"/>
                </a:lnTo>
                <a:lnTo>
                  <a:pt x="84653" y="384810"/>
                </a:lnTo>
                <a:lnTo>
                  <a:pt x="100681" y="370840"/>
                </a:lnTo>
                <a:lnTo>
                  <a:pt x="134329" y="370840"/>
                </a:lnTo>
                <a:lnTo>
                  <a:pt x="120129" y="354330"/>
                </a:lnTo>
                <a:lnTo>
                  <a:pt x="139564" y="337820"/>
                </a:lnTo>
                <a:lnTo>
                  <a:pt x="106332" y="337820"/>
                </a:lnTo>
                <a:lnTo>
                  <a:pt x="84308" y="312420"/>
                </a:lnTo>
                <a:close/>
              </a:path>
              <a:path w="564515" h="547369">
                <a:moveTo>
                  <a:pt x="137081" y="313690"/>
                </a:moveTo>
                <a:lnTo>
                  <a:pt x="134853" y="313690"/>
                </a:lnTo>
                <a:lnTo>
                  <a:pt x="134185" y="314960"/>
                </a:lnTo>
                <a:lnTo>
                  <a:pt x="106332" y="337820"/>
                </a:lnTo>
                <a:lnTo>
                  <a:pt x="139564" y="337820"/>
                </a:lnTo>
                <a:lnTo>
                  <a:pt x="148534" y="330200"/>
                </a:lnTo>
                <a:lnTo>
                  <a:pt x="148939" y="328930"/>
                </a:lnTo>
                <a:lnTo>
                  <a:pt x="148205" y="325120"/>
                </a:lnTo>
                <a:lnTo>
                  <a:pt x="146813" y="322580"/>
                </a:lnTo>
                <a:lnTo>
                  <a:pt x="143120" y="318770"/>
                </a:lnTo>
                <a:lnTo>
                  <a:pt x="141966" y="317500"/>
                </a:lnTo>
                <a:lnTo>
                  <a:pt x="139907" y="314960"/>
                </a:lnTo>
                <a:lnTo>
                  <a:pt x="138930" y="314960"/>
                </a:lnTo>
                <a:lnTo>
                  <a:pt x="137081" y="313690"/>
                </a:lnTo>
                <a:close/>
              </a:path>
              <a:path w="564515" h="547369">
                <a:moveTo>
                  <a:pt x="356759" y="195580"/>
                </a:moveTo>
                <a:lnTo>
                  <a:pt x="317419" y="195580"/>
                </a:lnTo>
                <a:lnTo>
                  <a:pt x="321047" y="196850"/>
                </a:lnTo>
                <a:lnTo>
                  <a:pt x="328147" y="201930"/>
                </a:lnTo>
                <a:lnTo>
                  <a:pt x="342209" y="217170"/>
                </a:lnTo>
                <a:lnTo>
                  <a:pt x="324279" y="233680"/>
                </a:lnTo>
                <a:lnTo>
                  <a:pt x="314923" y="242570"/>
                </a:lnTo>
                <a:lnTo>
                  <a:pt x="293963" y="279400"/>
                </a:lnTo>
                <a:lnTo>
                  <a:pt x="293588" y="285750"/>
                </a:lnTo>
                <a:lnTo>
                  <a:pt x="296236" y="298450"/>
                </a:lnTo>
                <a:lnTo>
                  <a:pt x="324078" y="325120"/>
                </a:lnTo>
                <a:lnTo>
                  <a:pt x="329441" y="326390"/>
                </a:lnTo>
                <a:lnTo>
                  <a:pt x="340506" y="326390"/>
                </a:lnTo>
                <a:lnTo>
                  <a:pt x="375284" y="306070"/>
                </a:lnTo>
                <a:lnTo>
                  <a:pt x="378198" y="302260"/>
                </a:lnTo>
                <a:lnTo>
                  <a:pt x="346421" y="302260"/>
                </a:lnTo>
                <a:lnTo>
                  <a:pt x="333856" y="300990"/>
                </a:lnTo>
                <a:lnTo>
                  <a:pt x="328364" y="298450"/>
                </a:lnTo>
                <a:lnTo>
                  <a:pt x="320912" y="289560"/>
                </a:lnTo>
                <a:lnTo>
                  <a:pt x="319087" y="285750"/>
                </a:lnTo>
                <a:lnTo>
                  <a:pt x="317292" y="279400"/>
                </a:lnTo>
                <a:lnTo>
                  <a:pt x="317385" y="275590"/>
                </a:lnTo>
                <a:lnTo>
                  <a:pt x="354194" y="232410"/>
                </a:lnTo>
                <a:lnTo>
                  <a:pt x="387992" y="232410"/>
                </a:lnTo>
                <a:lnTo>
                  <a:pt x="356759" y="195580"/>
                </a:lnTo>
                <a:close/>
              </a:path>
              <a:path w="564515" h="547369">
                <a:moveTo>
                  <a:pt x="387992" y="232410"/>
                </a:moveTo>
                <a:lnTo>
                  <a:pt x="354194" y="232410"/>
                </a:lnTo>
                <a:lnTo>
                  <a:pt x="373430" y="254000"/>
                </a:lnTo>
                <a:lnTo>
                  <a:pt x="373202" y="264160"/>
                </a:lnTo>
                <a:lnTo>
                  <a:pt x="352706" y="299720"/>
                </a:lnTo>
                <a:lnTo>
                  <a:pt x="346421" y="302260"/>
                </a:lnTo>
                <a:lnTo>
                  <a:pt x="378198" y="302260"/>
                </a:lnTo>
                <a:lnTo>
                  <a:pt x="380140" y="299720"/>
                </a:lnTo>
                <a:lnTo>
                  <a:pt x="383496" y="292100"/>
                </a:lnTo>
                <a:lnTo>
                  <a:pt x="387406" y="280670"/>
                </a:lnTo>
                <a:lnTo>
                  <a:pt x="389115" y="267970"/>
                </a:lnTo>
                <a:lnTo>
                  <a:pt x="415560" y="267970"/>
                </a:lnTo>
                <a:lnTo>
                  <a:pt x="416011" y="265430"/>
                </a:lnTo>
                <a:lnTo>
                  <a:pt x="415721" y="264160"/>
                </a:lnTo>
                <a:lnTo>
                  <a:pt x="414916" y="264160"/>
                </a:lnTo>
                <a:lnTo>
                  <a:pt x="387992" y="232410"/>
                </a:lnTo>
                <a:close/>
              </a:path>
              <a:path w="564515" h="547369">
                <a:moveTo>
                  <a:pt x="227082" y="240030"/>
                </a:moveTo>
                <a:lnTo>
                  <a:pt x="219301" y="240030"/>
                </a:lnTo>
                <a:lnTo>
                  <a:pt x="217722" y="241300"/>
                </a:lnTo>
                <a:lnTo>
                  <a:pt x="214356" y="242570"/>
                </a:lnTo>
                <a:lnTo>
                  <a:pt x="212816" y="243840"/>
                </a:lnTo>
                <a:lnTo>
                  <a:pt x="210022" y="246380"/>
                </a:lnTo>
                <a:lnTo>
                  <a:pt x="208813" y="246380"/>
                </a:lnTo>
                <a:lnTo>
                  <a:pt x="205512" y="250190"/>
                </a:lnTo>
                <a:lnTo>
                  <a:pt x="203506" y="251460"/>
                </a:lnTo>
                <a:lnTo>
                  <a:pt x="200033" y="256540"/>
                </a:lnTo>
                <a:lnTo>
                  <a:pt x="195670" y="283210"/>
                </a:lnTo>
                <a:lnTo>
                  <a:pt x="195804" y="287020"/>
                </a:lnTo>
                <a:lnTo>
                  <a:pt x="196523" y="293370"/>
                </a:lnTo>
                <a:lnTo>
                  <a:pt x="214294" y="293370"/>
                </a:lnTo>
                <a:lnTo>
                  <a:pt x="214216" y="292100"/>
                </a:lnTo>
                <a:lnTo>
                  <a:pt x="214271" y="285750"/>
                </a:lnTo>
                <a:lnTo>
                  <a:pt x="215347" y="279400"/>
                </a:lnTo>
                <a:lnTo>
                  <a:pt x="216223" y="275590"/>
                </a:lnTo>
                <a:lnTo>
                  <a:pt x="218652" y="270510"/>
                </a:lnTo>
                <a:lnTo>
                  <a:pt x="220242" y="269240"/>
                </a:lnTo>
                <a:lnTo>
                  <a:pt x="223856" y="265430"/>
                </a:lnTo>
                <a:lnTo>
                  <a:pt x="225522" y="264160"/>
                </a:lnTo>
                <a:lnTo>
                  <a:pt x="228888" y="262890"/>
                </a:lnTo>
                <a:lnTo>
                  <a:pt x="230450" y="261620"/>
                </a:lnTo>
                <a:lnTo>
                  <a:pt x="233333" y="260350"/>
                </a:lnTo>
                <a:lnTo>
                  <a:pt x="234656" y="260350"/>
                </a:lnTo>
                <a:lnTo>
                  <a:pt x="237068" y="259080"/>
                </a:lnTo>
                <a:lnTo>
                  <a:pt x="237985" y="259080"/>
                </a:lnTo>
                <a:lnTo>
                  <a:pt x="239242" y="257810"/>
                </a:lnTo>
                <a:lnTo>
                  <a:pt x="239582" y="257810"/>
                </a:lnTo>
                <a:lnTo>
                  <a:pt x="239685" y="256540"/>
                </a:lnTo>
                <a:lnTo>
                  <a:pt x="239543" y="255270"/>
                </a:lnTo>
                <a:lnTo>
                  <a:pt x="238874" y="254000"/>
                </a:lnTo>
                <a:lnTo>
                  <a:pt x="238241" y="252730"/>
                </a:lnTo>
                <a:lnTo>
                  <a:pt x="236385" y="250190"/>
                </a:lnTo>
                <a:lnTo>
                  <a:pt x="235182" y="248920"/>
                </a:lnTo>
                <a:lnTo>
                  <a:pt x="233705" y="246380"/>
                </a:lnTo>
                <a:lnTo>
                  <a:pt x="232161" y="245110"/>
                </a:lnTo>
                <a:lnTo>
                  <a:pt x="230916" y="243840"/>
                </a:lnTo>
                <a:lnTo>
                  <a:pt x="229024" y="241300"/>
                </a:lnTo>
                <a:lnTo>
                  <a:pt x="228258" y="241300"/>
                </a:lnTo>
                <a:lnTo>
                  <a:pt x="227082" y="240030"/>
                </a:lnTo>
                <a:close/>
              </a:path>
              <a:path w="564515" h="547369">
                <a:moveTo>
                  <a:pt x="415560" y="267970"/>
                </a:moveTo>
                <a:lnTo>
                  <a:pt x="389115" y="267970"/>
                </a:lnTo>
                <a:lnTo>
                  <a:pt x="398985" y="279400"/>
                </a:lnTo>
                <a:lnTo>
                  <a:pt x="402957" y="279400"/>
                </a:lnTo>
                <a:lnTo>
                  <a:pt x="405795" y="276860"/>
                </a:lnTo>
                <a:lnTo>
                  <a:pt x="407526" y="275590"/>
                </a:lnTo>
                <a:lnTo>
                  <a:pt x="411690" y="273050"/>
                </a:lnTo>
                <a:lnTo>
                  <a:pt x="413200" y="270510"/>
                </a:lnTo>
                <a:lnTo>
                  <a:pt x="414997" y="269240"/>
                </a:lnTo>
                <a:lnTo>
                  <a:pt x="415560" y="267970"/>
                </a:lnTo>
                <a:close/>
              </a:path>
              <a:path w="564515" h="547369">
                <a:moveTo>
                  <a:pt x="312771" y="170180"/>
                </a:moveTo>
                <a:lnTo>
                  <a:pt x="277802" y="187960"/>
                </a:lnTo>
                <a:lnTo>
                  <a:pt x="260362" y="208280"/>
                </a:lnTo>
                <a:lnTo>
                  <a:pt x="255551" y="215900"/>
                </a:lnTo>
                <a:lnTo>
                  <a:pt x="253640" y="219710"/>
                </a:lnTo>
                <a:lnTo>
                  <a:pt x="250804" y="227330"/>
                </a:lnTo>
                <a:lnTo>
                  <a:pt x="250002" y="229870"/>
                </a:lnTo>
                <a:lnTo>
                  <a:pt x="249626" y="233680"/>
                </a:lnTo>
                <a:lnTo>
                  <a:pt x="249881" y="234950"/>
                </a:lnTo>
                <a:lnTo>
                  <a:pt x="251278" y="237490"/>
                </a:lnTo>
                <a:lnTo>
                  <a:pt x="252467" y="240030"/>
                </a:lnTo>
                <a:lnTo>
                  <a:pt x="255151" y="242570"/>
                </a:lnTo>
                <a:lnTo>
                  <a:pt x="256153" y="243840"/>
                </a:lnTo>
                <a:lnTo>
                  <a:pt x="258146" y="245110"/>
                </a:lnTo>
                <a:lnTo>
                  <a:pt x="259090" y="246380"/>
                </a:lnTo>
                <a:lnTo>
                  <a:pt x="263851" y="246380"/>
                </a:lnTo>
                <a:lnTo>
                  <a:pt x="265423" y="245110"/>
                </a:lnTo>
                <a:lnTo>
                  <a:pt x="268273" y="237490"/>
                </a:lnTo>
                <a:lnTo>
                  <a:pt x="269595" y="233680"/>
                </a:lnTo>
                <a:lnTo>
                  <a:pt x="272981" y="226060"/>
                </a:lnTo>
                <a:lnTo>
                  <a:pt x="306174" y="195580"/>
                </a:lnTo>
                <a:lnTo>
                  <a:pt x="356759" y="195580"/>
                </a:lnTo>
                <a:lnTo>
                  <a:pt x="348143" y="185420"/>
                </a:lnTo>
                <a:lnTo>
                  <a:pt x="342463" y="180340"/>
                </a:lnTo>
                <a:lnTo>
                  <a:pt x="331016" y="172720"/>
                </a:lnTo>
                <a:lnTo>
                  <a:pt x="325078" y="171450"/>
                </a:lnTo>
                <a:lnTo>
                  <a:pt x="312771" y="170180"/>
                </a:lnTo>
                <a:close/>
              </a:path>
              <a:path w="564515" h="547369">
                <a:moveTo>
                  <a:pt x="225639" y="238760"/>
                </a:moveTo>
                <a:lnTo>
                  <a:pt x="223392" y="238760"/>
                </a:lnTo>
                <a:lnTo>
                  <a:pt x="222251" y="240030"/>
                </a:lnTo>
                <a:lnTo>
                  <a:pt x="226559" y="240030"/>
                </a:lnTo>
                <a:lnTo>
                  <a:pt x="225639" y="238760"/>
                </a:lnTo>
                <a:close/>
              </a:path>
              <a:path w="564515" h="547369">
                <a:moveTo>
                  <a:pt x="364540" y="120650"/>
                </a:moveTo>
                <a:lnTo>
                  <a:pt x="360307" y="120650"/>
                </a:lnTo>
                <a:lnTo>
                  <a:pt x="359119" y="121920"/>
                </a:lnTo>
                <a:lnTo>
                  <a:pt x="356246" y="124460"/>
                </a:lnTo>
                <a:lnTo>
                  <a:pt x="354427" y="125730"/>
                </a:lnTo>
                <a:lnTo>
                  <a:pt x="350420" y="128270"/>
                </a:lnTo>
                <a:lnTo>
                  <a:pt x="348922" y="129540"/>
                </a:lnTo>
                <a:lnTo>
                  <a:pt x="346542" y="132080"/>
                </a:lnTo>
                <a:lnTo>
                  <a:pt x="345691" y="133350"/>
                </a:lnTo>
                <a:lnTo>
                  <a:pt x="344667" y="135890"/>
                </a:lnTo>
                <a:lnTo>
                  <a:pt x="344549" y="137160"/>
                </a:lnTo>
                <a:lnTo>
                  <a:pt x="344879" y="138430"/>
                </a:lnTo>
                <a:lnTo>
                  <a:pt x="345954" y="139700"/>
                </a:lnTo>
                <a:lnTo>
                  <a:pt x="346603" y="139700"/>
                </a:lnTo>
                <a:lnTo>
                  <a:pt x="348260" y="140970"/>
                </a:lnTo>
                <a:lnTo>
                  <a:pt x="349374" y="142240"/>
                </a:lnTo>
                <a:lnTo>
                  <a:pt x="350774" y="143510"/>
                </a:lnTo>
                <a:lnTo>
                  <a:pt x="468787" y="218440"/>
                </a:lnTo>
                <a:lnTo>
                  <a:pt x="472691" y="218440"/>
                </a:lnTo>
                <a:lnTo>
                  <a:pt x="475192" y="217170"/>
                </a:lnTo>
                <a:lnTo>
                  <a:pt x="476651" y="215900"/>
                </a:lnTo>
                <a:lnTo>
                  <a:pt x="479983" y="214630"/>
                </a:lnTo>
                <a:lnTo>
                  <a:pt x="482034" y="212090"/>
                </a:lnTo>
                <a:lnTo>
                  <a:pt x="486827" y="208280"/>
                </a:lnTo>
                <a:lnTo>
                  <a:pt x="488762" y="207010"/>
                </a:lnTo>
                <a:lnTo>
                  <a:pt x="491782" y="203200"/>
                </a:lnTo>
                <a:lnTo>
                  <a:pt x="492913" y="201930"/>
                </a:lnTo>
                <a:lnTo>
                  <a:pt x="494419" y="199390"/>
                </a:lnTo>
                <a:lnTo>
                  <a:pt x="494816" y="199390"/>
                </a:lnTo>
                <a:lnTo>
                  <a:pt x="494897" y="196850"/>
                </a:lnTo>
                <a:lnTo>
                  <a:pt x="494666" y="195580"/>
                </a:lnTo>
                <a:lnTo>
                  <a:pt x="491014" y="187960"/>
                </a:lnTo>
                <a:lnTo>
                  <a:pt x="466479" y="187960"/>
                </a:lnTo>
                <a:lnTo>
                  <a:pt x="366176" y="121920"/>
                </a:lnTo>
                <a:lnTo>
                  <a:pt x="365335" y="121920"/>
                </a:lnTo>
                <a:lnTo>
                  <a:pt x="364540" y="120650"/>
                </a:lnTo>
                <a:close/>
              </a:path>
              <a:path w="564515" h="547369">
                <a:moveTo>
                  <a:pt x="435275" y="62230"/>
                </a:moveTo>
                <a:lnTo>
                  <a:pt x="428598" y="62230"/>
                </a:lnTo>
                <a:lnTo>
                  <a:pt x="425960" y="64770"/>
                </a:lnTo>
                <a:lnTo>
                  <a:pt x="424359" y="66040"/>
                </a:lnTo>
                <a:lnTo>
                  <a:pt x="420508" y="68580"/>
                </a:lnTo>
                <a:lnTo>
                  <a:pt x="418967" y="69850"/>
                </a:lnTo>
                <a:lnTo>
                  <a:pt x="416732" y="72390"/>
                </a:lnTo>
                <a:lnTo>
                  <a:pt x="415938" y="73660"/>
                </a:lnTo>
                <a:lnTo>
                  <a:pt x="414994" y="74930"/>
                </a:lnTo>
                <a:lnTo>
                  <a:pt x="414799" y="76200"/>
                </a:lnTo>
                <a:lnTo>
                  <a:pt x="414964" y="77470"/>
                </a:lnTo>
                <a:lnTo>
                  <a:pt x="415230" y="78740"/>
                </a:lnTo>
                <a:lnTo>
                  <a:pt x="415677" y="80010"/>
                </a:lnTo>
                <a:lnTo>
                  <a:pt x="466951" y="186690"/>
                </a:lnTo>
                <a:lnTo>
                  <a:pt x="467621" y="187960"/>
                </a:lnTo>
                <a:lnTo>
                  <a:pt x="491014" y="187960"/>
                </a:lnTo>
                <a:lnTo>
                  <a:pt x="449023" y="100330"/>
                </a:lnTo>
                <a:lnTo>
                  <a:pt x="448353" y="99060"/>
                </a:lnTo>
                <a:lnTo>
                  <a:pt x="491195" y="99060"/>
                </a:lnTo>
                <a:lnTo>
                  <a:pt x="435275" y="62230"/>
                </a:lnTo>
                <a:close/>
              </a:path>
              <a:path w="564515" h="547369">
                <a:moveTo>
                  <a:pt x="491195" y="99060"/>
                </a:moveTo>
                <a:lnTo>
                  <a:pt x="448353" y="99060"/>
                </a:lnTo>
                <a:lnTo>
                  <a:pt x="449496" y="100330"/>
                </a:lnTo>
                <a:lnTo>
                  <a:pt x="538443" y="158750"/>
                </a:lnTo>
                <a:lnTo>
                  <a:pt x="542347" y="158750"/>
                </a:lnTo>
                <a:lnTo>
                  <a:pt x="544847" y="157480"/>
                </a:lnTo>
                <a:lnTo>
                  <a:pt x="546365" y="156210"/>
                </a:lnTo>
                <a:lnTo>
                  <a:pt x="549934" y="154940"/>
                </a:lnTo>
                <a:lnTo>
                  <a:pt x="552044" y="152400"/>
                </a:lnTo>
                <a:lnTo>
                  <a:pt x="556837" y="148590"/>
                </a:lnTo>
                <a:lnTo>
                  <a:pt x="558751" y="147320"/>
                </a:lnTo>
                <a:lnTo>
                  <a:pt x="561693" y="143510"/>
                </a:lnTo>
                <a:lnTo>
                  <a:pt x="562745" y="142240"/>
                </a:lnTo>
                <a:lnTo>
                  <a:pt x="564015" y="140970"/>
                </a:lnTo>
                <a:lnTo>
                  <a:pt x="564353" y="139700"/>
                </a:lnTo>
                <a:lnTo>
                  <a:pt x="564434" y="137160"/>
                </a:lnTo>
                <a:lnTo>
                  <a:pt x="564203" y="135890"/>
                </a:lnTo>
                <a:lnTo>
                  <a:pt x="563700" y="135890"/>
                </a:lnTo>
                <a:lnTo>
                  <a:pt x="560984" y="129540"/>
                </a:lnTo>
                <a:lnTo>
                  <a:pt x="536688" y="129540"/>
                </a:lnTo>
                <a:lnTo>
                  <a:pt x="535546" y="128270"/>
                </a:lnTo>
                <a:lnTo>
                  <a:pt x="491195" y="99060"/>
                </a:lnTo>
                <a:close/>
              </a:path>
              <a:path w="564515" h="547369">
                <a:moveTo>
                  <a:pt x="505052" y="1270"/>
                </a:moveTo>
                <a:lnTo>
                  <a:pt x="499504" y="1270"/>
                </a:lnTo>
                <a:lnTo>
                  <a:pt x="497091" y="3810"/>
                </a:lnTo>
                <a:lnTo>
                  <a:pt x="495546" y="5080"/>
                </a:lnTo>
                <a:lnTo>
                  <a:pt x="491618" y="7620"/>
                </a:lnTo>
                <a:lnTo>
                  <a:pt x="489997" y="10160"/>
                </a:lnTo>
                <a:lnTo>
                  <a:pt x="487606" y="12700"/>
                </a:lnTo>
                <a:lnTo>
                  <a:pt x="486752" y="12700"/>
                </a:lnTo>
                <a:lnTo>
                  <a:pt x="485730" y="15240"/>
                </a:lnTo>
                <a:lnTo>
                  <a:pt x="485515" y="15240"/>
                </a:lnTo>
                <a:lnTo>
                  <a:pt x="485682" y="17780"/>
                </a:lnTo>
                <a:lnTo>
                  <a:pt x="485946" y="17780"/>
                </a:lnTo>
                <a:lnTo>
                  <a:pt x="486393" y="19050"/>
                </a:lnTo>
                <a:lnTo>
                  <a:pt x="535900" y="128270"/>
                </a:lnTo>
                <a:lnTo>
                  <a:pt x="536688" y="129540"/>
                </a:lnTo>
                <a:lnTo>
                  <a:pt x="560984" y="129540"/>
                </a:lnTo>
                <a:lnTo>
                  <a:pt x="508825" y="7620"/>
                </a:lnTo>
                <a:lnTo>
                  <a:pt x="508212" y="6350"/>
                </a:lnTo>
                <a:lnTo>
                  <a:pt x="507646" y="5080"/>
                </a:lnTo>
                <a:lnTo>
                  <a:pt x="506618" y="3810"/>
                </a:lnTo>
                <a:lnTo>
                  <a:pt x="506126" y="2540"/>
                </a:lnTo>
                <a:lnTo>
                  <a:pt x="505656" y="2540"/>
                </a:lnTo>
                <a:lnTo>
                  <a:pt x="505052" y="1270"/>
                </a:lnTo>
                <a:close/>
              </a:path>
              <a:path w="564515" h="547369">
                <a:moveTo>
                  <a:pt x="433876" y="60960"/>
                </a:moveTo>
                <a:lnTo>
                  <a:pt x="431612" y="60960"/>
                </a:lnTo>
                <a:lnTo>
                  <a:pt x="429728" y="62230"/>
                </a:lnTo>
                <a:lnTo>
                  <a:pt x="434582" y="62230"/>
                </a:lnTo>
                <a:lnTo>
                  <a:pt x="433876" y="60960"/>
                </a:lnTo>
                <a:close/>
              </a:path>
              <a:path w="564515" h="547369">
                <a:moveTo>
                  <a:pt x="503223" y="0"/>
                </a:moveTo>
                <a:lnTo>
                  <a:pt x="502450" y="1270"/>
                </a:lnTo>
                <a:lnTo>
                  <a:pt x="504445" y="1270"/>
                </a:lnTo>
                <a:lnTo>
                  <a:pt x="503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22530" y="5305970"/>
            <a:ext cx="604520" cy="477520"/>
          </a:xfrm>
          <a:custGeom>
            <a:avLst/>
            <a:gdLst/>
            <a:ahLst/>
            <a:cxnLst/>
            <a:rect l="l" t="t" r="r" b="b"/>
            <a:pathLst>
              <a:path w="604520" h="477520">
                <a:moveTo>
                  <a:pt x="126690" y="405130"/>
                </a:moveTo>
                <a:lnTo>
                  <a:pt x="88077" y="405130"/>
                </a:lnTo>
                <a:lnTo>
                  <a:pt x="91593" y="406400"/>
                </a:lnTo>
                <a:lnTo>
                  <a:pt x="97858" y="408940"/>
                </a:lnTo>
                <a:lnTo>
                  <a:pt x="100463" y="410210"/>
                </a:lnTo>
                <a:lnTo>
                  <a:pt x="104567" y="417830"/>
                </a:lnTo>
                <a:lnTo>
                  <a:pt x="105726" y="420370"/>
                </a:lnTo>
                <a:lnTo>
                  <a:pt x="106314" y="426720"/>
                </a:lnTo>
                <a:lnTo>
                  <a:pt x="105843" y="429260"/>
                </a:lnTo>
                <a:lnTo>
                  <a:pt x="71128" y="455930"/>
                </a:lnTo>
                <a:lnTo>
                  <a:pt x="67055" y="455930"/>
                </a:lnTo>
                <a:lnTo>
                  <a:pt x="59781" y="457200"/>
                </a:lnTo>
                <a:lnTo>
                  <a:pt x="49608" y="457200"/>
                </a:lnTo>
                <a:lnTo>
                  <a:pt x="48030" y="458470"/>
                </a:lnTo>
                <a:lnTo>
                  <a:pt x="47578" y="458470"/>
                </a:lnTo>
                <a:lnTo>
                  <a:pt x="46997" y="459740"/>
                </a:lnTo>
                <a:lnTo>
                  <a:pt x="46939" y="461010"/>
                </a:lnTo>
                <a:lnTo>
                  <a:pt x="47644" y="463550"/>
                </a:lnTo>
                <a:lnTo>
                  <a:pt x="48715" y="466090"/>
                </a:lnTo>
                <a:lnTo>
                  <a:pt x="49503" y="467360"/>
                </a:lnTo>
                <a:lnTo>
                  <a:pt x="52238" y="472440"/>
                </a:lnTo>
                <a:lnTo>
                  <a:pt x="53798" y="473710"/>
                </a:lnTo>
                <a:lnTo>
                  <a:pt x="56645" y="476250"/>
                </a:lnTo>
                <a:lnTo>
                  <a:pt x="58112" y="477520"/>
                </a:lnTo>
                <a:lnTo>
                  <a:pt x="72083" y="477520"/>
                </a:lnTo>
                <a:lnTo>
                  <a:pt x="79392" y="474980"/>
                </a:lnTo>
                <a:lnTo>
                  <a:pt x="83332" y="473710"/>
                </a:lnTo>
                <a:lnTo>
                  <a:pt x="91780" y="471170"/>
                </a:lnTo>
                <a:lnTo>
                  <a:pt x="95998" y="468630"/>
                </a:lnTo>
                <a:lnTo>
                  <a:pt x="107045" y="461010"/>
                </a:lnTo>
                <a:lnTo>
                  <a:pt x="112795" y="457200"/>
                </a:lnTo>
                <a:lnTo>
                  <a:pt x="122114" y="447040"/>
                </a:lnTo>
                <a:lnTo>
                  <a:pt x="125492" y="440690"/>
                </a:lnTo>
                <a:lnTo>
                  <a:pt x="129684" y="429260"/>
                </a:lnTo>
                <a:lnTo>
                  <a:pt x="130374" y="422910"/>
                </a:lnTo>
                <a:lnTo>
                  <a:pt x="128936" y="411480"/>
                </a:lnTo>
                <a:lnTo>
                  <a:pt x="126690" y="405130"/>
                </a:lnTo>
                <a:close/>
              </a:path>
              <a:path w="604520" h="477520">
                <a:moveTo>
                  <a:pt x="63519" y="320040"/>
                </a:moveTo>
                <a:lnTo>
                  <a:pt x="53196" y="320040"/>
                </a:lnTo>
                <a:lnTo>
                  <a:pt x="50492" y="321310"/>
                </a:lnTo>
                <a:lnTo>
                  <a:pt x="44422" y="322580"/>
                </a:lnTo>
                <a:lnTo>
                  <a:pt x="41163" y="323850"/>
                </a:lnTo>
                <a:lnTo>
                  <a:pt x="34193" y="326390"/>
                </a:lnTo>
                <a:lnTo>
                  <a:pt x="30872" y="328930"/>
                </a:lnTo>
                <a:lnTo>
                  <a:pt x="3566" y="355600"/>
                </a:lnTo>
                <a:lnTo>
                  <a:pt x="0" y="372110"/>
                </a:lnTo>
                <a:lnTo>
                  <a:pt x="1711" y="382270"/>
                </a:lnTo>
                <a:lnTo>
                  <a:pt x="34857" y="410210"/>
                </a:lnTo>
                <a:lnTo>
                  <a:pt x="39471" y="411480"/>
                </a:lnTo>
                <a:lnTo>
                  <a:pt x="48926" y="410210"/>
                </a:lnTo>
                <a:lnTo>
                  <a:pt x="53619" y="410210"/>
                </a:lnTo>
                <a:lnTo>
                  <a:pt x="67438" y="407670"/>
                </a:lnTo>
                <a:lnTo>
                  <a:pt x="76149" y="405130"/>
                </a:lnTo>
                <a:lnTo>
                  <a:pt x="126690" y="405130"/>
                </a:lnTo>
                <a:lnTo>
                  <a:pt x="122914" y="398780"/>
                </a:lnTo>
                <a:lnTo>
                  <a:pt x="119740" y="393700"/>
                </a:lnTo>
                <a:lnTo>
                  <a:pt x="116150" y="389890"/>
                </a:lnTo>
                <a:lnTo>
                  <a:pt x="112142" y="387350"/>
                </a:lnTo>
                <a:lnTo>
                  <a:pt x="41294" y="387350"/>
                </a:lnTo>
                <a:lnTo>
                  <a:pt x="37741" y="386080"/>
                </a:lnTo>
                <a:lnTo>
                  <a:pt x="23252" y="368300"/>
                </a:lnTo>
                <a:lnTo>
                  <a:pt x="23475" y="365760"/>
                </a:lnTo>
                <a:lnTo>
                  <a:pt x="46041" y="342900"/>
                </a:lnTo>
                <a:lnTo>
                  <a:pt x="53644" y="340360"/>
                </a:lnTo>
                <a:lnTo>
                  <a:pt x="57072" y="340360"/>
                </a:lnTo>
                <a:lnTo>
                  <a:pt x="63174" y="339090"/>
                </a:lnTo>
                <a:lnTo>
                  <a:pt x="71372" y="339090"/>
                </a:lnTo>
                <a:lnTo>
                  <a:pt x="72687" y="337820"/>
                </a:lnTo>
                <a:lnTo>
                  <a:pt x="73074" y="337820"/>
                </a:lnTo>
                <a:lnTo>
                  <a:pt x="73567" y="336550"/>
                </a:lnTo>
                <a:lnTo>
                  <a:pt x="73364" y="334010"/>
                </a:lnTo>
                <a:lnTo>
                  <a:pt x="73022" y="332740"/>
                </a:lnTo>
                <a:lnTo>
                  <a:pt x="71917" y="330200"/>
                </a:lnTo>
                <a:lnTo>
                  <a:pt x="71175" y="328930"/>
                </a:lnTo>
                <a:lnTo>
                  <a:pt x="69371" y="326390"/>
                </a:lnTo>
                <a:lnTo>
                  <a:pt x="68566" y="325120"/>
                </a:lnTo>
                <a:lnTo>
                  <a:pt x="67099" y="323850"/>
                </a:lnTo>
                <a:lnTo>
                  <a:pt x="66461" y="322580"/>
                </a:lnTo>
                <a:lnTo>
                  <a:pt x="65378" y="321310"/>
                </a:lnTo>
                <a:lnTo>
                  <a:pt x="64790" y="321310"/>
                </a:lnTo>
                <a:lnTo>
                  <a:pt x="63519" y="320040"/>
                </a:lnTo>
                <a:close/>
              </a:path>
              <a:path w="604520" h="477520">
                <a:moveTo>
                  <a:pt x="141651" y="307340"/>
                </a:moveTo>
                <a:lnTo>
                  <a:pt x="111171" y="307340"/>
                </a:lnTo>
                <a:lnTo>
                  <a:pt x="158610" y="382270"/>
                </a:lnTo>
                <a:lnTo>
                  <a:pt x="162952" y="388620"/>
                </a:lnTo>
                <a:lnTo>
                  <a:pt x="171787" y="396240"/>
                </a:lnTo>
                <a:lnTo>
                  <a:pt x="176425" y="400050"/>
                </a:lnTo>
                <a:lnTo>
                  <a:pt x="186141" y="402590"/>
                </a:lnTo>
                <a:lnTo>
                  <a:pt x="191268" y="402590"/>
                </a:lnTo>
                <a:lnTo>
                  <a:pt x="221621" y="388620"/>
                </a:lnTo>
                <a:lnTo>
                  <a:pt x="223323" y="387350"/>
                </a:lnTo>
                <a:lnTo>
                  <a:pt x="226425" y="384810"/>
                </a:lnTo>
                <a:lnTo>
                  <a:pt x="227710" y="382270"/>
                </a:lnTo>
                <a:lnTo>
                  <a:pt x="229751" y="379730"/>
                </a:lnTo>
                <a:lnTo>
                  <a:pt x="230393" y="378460"/>
                </a:lnTo>
                <a:lnTo>
                  <a:pt x="194232" y="378460"/>
                </a:lnTo>
                <a:lnTo>
                  <a:pt x="184212" y="373380"/>
                </a:lnTo>
                <a:lnTo>
                  <a:pt x="179162" y="367030"/>
                </a:lnTo>
                <a:lnTo>
                  <a:pt x="141651" y="307340"/>
                </a:lnTo>
                <a:close/>
              </a:path>
              <a:path w="604520" h="477520">
                <a:moveTo>
                  <a:pt x="95012" y="381000"/>
                </a:moveTo>
                <a:lnTo>
                  <a:pt x="90394" y="381000"/>
                </a:lnTo>
                <a:lnTo>
                  <a:pt x="80818" y="382270"/>
                </a:lnTo>
                <a:lnTo>
                  <a:pt x="76097" y="382270"/>
                </a:lnTo>
                <a:lnTo>
                  <a:pt x="62219" y="384810"/>
                </a:lnTo>
                <a:lnTo>
                  <a:pt x="53279" y="386080"/>
                </a:lnTo>
                <a:lnTo>
                  <a:pt x="49094" y="387350"/>
                </a:lnTo>
                <a:lnTo>
                  <a:pt x="112142" y="387350"/>
                </a:lnTo>
                <a:lnTo>
                  <a:pt x="108134" y="384810"/>
                </a:lnTo>
                <a:lnTo>
                  <a:pt x="103906" y="383540"/>
                </a:lnTo>
                <a:lnTo>
                  <a:pt x="95012" y="381000"/>
                </a:lnTo>
                <a:close/>
              </a:path>
              <a:path w="604520" h="477520">
                <a:moveTo>
                  <a:pt x="222660" y="360680"/>
                </a:moveTo>
                <a:lnTo>
                  <a:pt x="218201" y="360680"/>
                </a:lnTo>
                <a:lnTo>
                  <a:pt x="217534" y="361950"/>
                </a:lnTo>
                <a:lnTo>
                  <a:pt x="216273" y="363220"/>
                </a:lnTo>
                <a:lnTo>
                  <a:pt x="194232" y="378460"/>
                </a:lnTo>
                <a:lnTo>
                  <a:pt x="230393" y="378460"/>
                </a:lnTo>
                <a:lnTo>
                  <a:pt x="230920" y="375920"/>
                </a:lnTo>
                <a:lnTo>
                  <a:pt x="230762" y="374650"/>
                </a:lnTo>
                <a:lnTo>
                  <a:pt x="229603" y="370840"/>
                </a:lnTo>
                <a:lnTo>
                  <a:pt x="228521" y="369570"/>
                </a:lnTo>
                <a:lnTo>
                  <a:pt x="226933" y="367030"/>
                </a:lnTo>
                <a:lnTo>
                  <a:pt x="225949" y="364490"/>
                </a:lnTo>
                <a:lnTo>
                  <a:pt x="225040" y="363220"/>
                </a:lnTo>
                <a:lnTo>
                  <a:pt x="223376" y="361950"/>
                </a:lnTo>
                <a:lnTo>
                  <a:pt x="222660" y="360680"/>
                </a:lnTo>
                <a:close/>
              </a:path>
              <a:path w="604520" h="477520">
                <a:moveTo>
                  <a:pt x="204586" y="224790"/>
                </a:moveTo>
                <a:lnTo>
                  <a:pt x="200764" y="224790"/>
                </a:lnTo>
                <a:lnTo>
                  <a:pt x="198056" y="227330"/>
                </a:lnTo>
                <a:lnTo>
                  <a:pt x="196415" y="227330"/>
                </a:lnTo>
                <a:lnTo>
                  <a:pt x="192469" y="229870"/>
                </a:lnTo>
                <a:lnTo>
                  <a:pt x="190888" y="231140"/>
                </a:lnTo>
                <a:lnTo>
                  <a:pt x="188597" y="232410"/>
                </a:lnTo>
                <a:lnTo>
                  <a:pt x="187754" y="233680"/>
                </a:lnTo>
                <a:lnTo>
                  <a:pt x="186668" y="236220"/>
                </a:lnTo>
                <a:lnTo>
                  <a:pt x="186415" y="236220"/>
                </a:lnTo>
                <a:lnTo>
                  <a:pt x="186491" y="237490"/>
                </a:lnTo>
                <a:lnTo>
                  <a:pt x="186729" y="238760"/>
                </a:lnTo>
                <a:lnTo>
                  <a:pt x="261471" y="358140"/>
                </a:lnTo>
                <a:lnTo>
                  <a:pt x="261993" y="358140"/>
                </a:lnTo>
                <a:lnTo>
                  <a:pt x="263208" y="359410"/>
                </a:lnTo>
                <a:lnTo>
                  <a:pt x="266142" y="359410"/>
                </a:lnTo>
                <a:lnTo>
                  <a:pt x="267425" y="358140"/>
                </a:lnTo>
                <a:lnTo>
                  <a:pt x="270449" y="356870"/>
                </a:lnTo>
                <a:lnTo>
                  <a:pt x="272257" y="355600"/>
                </a:lnTo>
                <a:lnTo>
                  <a:pt x="276553" y="353060"/>
                </a:lnTo>
                <a:lnTo>
                  <a:pt x="278296" y="351790"/>
                </a:lnTo>
                <a:lnTo>
                  <a:pt x="280883" y="350520"/>
                </a:lnTo>
                <a:lnTo>
                  <a:pt x="281815" y="349250"/>
                </a:lnTo>
                <a:lnTo>
                  <a:pt x="282955" y="347980"/>
                </a:lnTo>
                <a:lnTo>
                  <a:pt x="283265" y="346710"/>
                </a:lnTo>
                <a:lnTo>
                  <a:pt x="283366" y="345440"/>
                </a:lnTo>
                <a:lnTo>
                  <a:pt x="283171" y="344170"/>
                </a:lnTo>
                <a:lnTo>
                  <a:pt x="234146" y="265430"/>
                </a:lnTo>
                <a:lnTo>
                  <a:pt x="234271" y="257810"/>
                </a:lnTo>
                <a:lnTo>
                  <a:pt x="234467" y="254000"/>
                </a:lnTo>
                <a:lnTo>
                  <a:pt x="235394" y="243840"/>
                </a:lnTo>
                <a:lnTo>
                  <a:pt x="217515" y="243840"/>
                </a:lnTo>
                <a:lnTo>
                  <a:pt x="206325" y="226060"/>
                </a:lnTo>
                <a:lnTo>
                  <a:pt x="205803" y="226060"/>
                </a:lnTo>
                <a:lnTo>
                  <a:pt x="204586" y="224790"/>
                </a:lnTo>
                <a:close/>
              </a:path>
              <a:path w="604520" h="477520">
                <a:moveTo>
                  <a:pt x="101793" y="245110"/>
                </a:moveTo>
                <a:lnTo>
                  <a:pt x="98865" y="245110"/>
                </a:lnTo>
                <a:lnTo>
                  <a:pt x="97591" y="246380"/>
                </a:lnTo>
                <a:lnTo>
                  <a:pt x="94566" y="247650"/>
                </a:lnTo>
                <a:lnTo>
                  <a:pt x="92715" y="248920"/>
                </a:lnTo>
                <a:lnTo>
                  <a:pt x="88418" y="251460"/>
                </a:lnTo>
                <a:lnTo>
                  <a:pt x="86719" y="252730"/>
                </a:lnTo>
                <a:lnTo>
                  <a:pt x="84132" y="254000"/>
                </a:lnTo>
                <a:lnTo>
                  <a:pt x="83192" y="255270"/>
                </a:lnTo>
                <a:lnTo>
                  <a:pt x="82019" y="256540"/>
                </a:lnTo>
                <a:lnTo>
                  <a:pt x="81735" y="257810"/>
                </a:lnTo>
                <a:lnTo>
                  <a:pt x="81779" y="259080"/>
                </a:lnTo>
                <a:lnTo>
                  <a:pt x="81981" y="260350"/>
                </a:lnTo>
                <a:lnTo>
                  <a:pt x="99927" y="288290"/>
                </a:lnTo>
                <a:lnTo>
                  <a:pt x="82786" y="299720"/>
                </a:lnTo>
                <a:lnTo>
                  <a:pt x="82246" y="299720"/>
                </a:lnTo>
                <a:lnTo>
                  <a:pt x="81489" y="300990"/>
                </a:lnTo>
                <a:lnTo>
                  <a:pt x="81357" y="302260"/>
                </a:lnTo>
                <a:lnTo>
                  <a:pt x="81586" y="303530"/>
                </a:lnTo>
                <a:lnTo>
                  <a:pt x="91794" y="317500"/>
                </a:lnTo>
                <a:lnTo>
                  <a:pt x="93285" y="317500"/>
                </a:lnTo>
                <a:lnTo>
                  <a:pt x="111171" y="307340"/>
                </a:lnTo>
                <a:lnTo>
                  <a:pt x="141651" y="307340"/>
                </a:lnTo>
                <a:lnTo>
                  <a:pt x="132872" y="293370"/>
                </a:lnTo>
                <a:lnTo>
                  <a:pt x="160607" y="275590"/>
                </a:lnTo>
                <a:lnTo>
                  <a:pt x="121629" y="275590"/>
                </a:lnTo>
                <a:lnTo>
                  <a:pt x="103681" y="246380"/>
                </a:lnTo>
                <a:lnTo>
                  <a:pt x="103150" y="246380"/>
                </a:lnTo>
                <a:lnTo>
                  <a:pt x="101793" y="245110"/>
                </a:lnTo>
                <a:close/>
              </a:path>
              <a:path w="604520" h="477520">
                <a:moveTo>
                  <a:pt x="385833" y="163830"/>
                </a:moveTo>
                <a:lnTo>
                  <a:pt x="344345" y="163830"/>
                </a:lnTo>
                <a:lnTo>
                  <a:pt x="351542" y="166370"/>
                </a:lnTo>
                <a:lnTo>
                  <a:pt x="354918" y="167640"/>
                </a:lnTo>
                <a:lnTo>
                  <a:pt x="361223" y="173990"/>
                </a:lnTo>
                <a:lnTo>
                  <a:pt x="364223" y="177800"/>
                </a:lnTo>
                <a:lnTo>
                  <a:pt x="372813" y="190500"/>
                </a:lnTo>
                <a:lnTo>
                  <a:pt x="352794" y="203200"/>
                </a:lnTo>
                <a:lnTo>
                  <a:pt x="342183" y="210820"/>
                </a:lnTo>
                <a:lnTo>
                  <a:pt x="333165" y="219710"/>
                </a:lnTo>
                <a:lnTo>
                  <a:pt x="326811" y="224790"/>
                </a:lnTo>
                <a:lnTo>
                  <a:pt x="322105" y="231140"/>
                </a:lnTo>
                <a:lnTo>
                  <a:pt x="315983" y="245110"/>
                </a:lnTo>
                <a:lnTo>
                  <a:pt x="314625" y="251460"/>
                </a:lnTo>
                <a:lnTo>
                  <a:pt x="315318" y="264160"/>
                </a:lnTo>
                <a:lnTo>
                  <a:pt x="338971" y="294640"/>
                </a:lnTo>
                <a:lnTo>
                  <a:pt x="355018" y="298450"/>
                </a:lnTo>
                <a:lnTo>
                  <a:pt x="360777" y="297180"/>
                </a:lnTo>
                <a:lnTo>
                  <a:pt x="372885" y="294640"/>
                </a:lnTo>
                <a:lnTo>
                  <a:pt x="379025" y="292100"/>
                </a:lnTo>
                <a:lnTo>
                  <a:pt x="392353" y="283210"/>
                </a:lnTo>
                <a:lnTo>
                  <a:pt x="398125" y="278130"/>
                </a:lnTo>
                <a:lnTo>
                  <a:pt x="400353" y="274320"/>
                </a:lnTo>
                <a:lnTo>
                  <a:pt x="364474" y="274320"/>
                </a:lnTo>
                <a:lnTo>
                  <a:pt x="352130" y="273050"/>
                </a:lnTo>
                <a:lnTo>
                  <a:pt x="347129" y="269240"/>
                </a:lnTo>
                <a:lnTo>
                  <a:pt x="341055" y="259080"/>
                </a:lnTo>
                <a:lnTo>
                  <a:pt x="339751" y="255270"/>
                </a:lnTo>
                <a:lnTo>
                  <a:pt x="339022" y="247650"/>
                </a:lnTo>
                <a:lnTo>
                  <a:pt x="339671" y="245110"/>
                </a:lnTo>
                <a:lnTo>
                  <a:pt x="382579" y="207010"/>
                </a:lnTo>
                <a:lnTo>
                  <a:pt x="412646" y="207010"/>
                </a:lnTo>
                <a:lnTo>
                  <a:pt x="385833" y="163830"/>
                </a:lnTo>
                <a:close/>
              </a:path>
              <a:path w="604520" h="477520">
                <a:moveTo>
                  <a:pt x="155644" y="255270"/>
                </a:moveTo>
                <a:lnTo>
                  <a:pt x="152712" y="255270"/>
                </a:lnTo>
                <a:lnTo>
                  <a:pt x="121629" y="275590"/>
                </a:lnTo>
                <a:lnTo>
                  <a:pt x="160607" y="275590"/>
                </a:lnTo>
                <a:lnTo>
                  <a:pt x="164569" y="273050"/>
                </a:lnTo>
                <a:lnTo>
                  <a:pt x="165183" y="271780"/>
                </a:lnTo>
                <a:lnTo>
                  <a:pt x="165011" y="267970"/>
                </a:lnTo>
                <a:lnTo>
                  <a:pt x="163983" y="265430"/>
                </a:lnTo>
                <a:lnTo>
                  <a:pt x="160973" y="260350"/>
                </a:lnTo>
                <a:lnTo>
                  <a:pt x="160011" y="259080"/>
                </a:lnTo>
                <a:lnTo>
                  <a:pt x="158238" y="257810"/>
                </a:lnTo>
                <a:lnTo>
                  <a:pt x="157364" y="256540"/>
                </a:lnTo>
                <a:lnTo>
                  <a:pt x="155644" y="255270"/>
                </a:lnTo>
                <a:close/>
              </a:path>
              <a:path w="604520" h="477520">
                <a:moveTo>
                  <a:pt x="412646" y="207010"/>
                </a:moveTo>
                <a:lnTo>
                  <a:pt x="382579" y="207010"/>
                </a:lnTo>
                <a:lnTo>
                  <a:pt x="398255" y="232410"/>
                </a:lnTo>
                <a:lnTo>
                  <a:pt x="396628" y="241300"/>
                </a:lnTo>
                <a:lnTo>
                  <a:pt x="371068" y="273050"/>
                </a:lnTo>
                <a:lnTo>
                  <a:pt x="364474" y="274320"/>
                </a:lnTo>
                <a:lnTo>
                  <a:pt x="400353" y="274320"/>
                </a:lnTo>
                <a:lnTo>
                  <a:pt x="402580" y="270510"/>
                </a:lnTo>
                <a:lnTo>
                  <a:pt x="408216" y="259080"/>
                </a:lnTo>
                <a:lnTo>
                  <a:pt x="411819" y="247650"/>
                </a:lnTo>
                <a:lnTo>
                  <a:pt x="437882" y="247650"/>
                </a:lnTo>
                <a:lnTo>
                  <a:pt x="412646" y="207010"/>
                </a:lnTo>
                <a:close/>
              </a:path>
              <a:path w="604520" h="477520">
                <a:moveTo>
                  <a:pt x="437882" y="247650"/>
                </a:moveTo>
                <a:lnTo>
                  <a:pt x="411819" y="247650"/>
                </a:lnTo>
                <a:lnTo>
                  <a:pt x="419861" y="260350"/>
                </a:lnTo>
                <a:lnTo>
                  <a:pt x="423778" y="260350"/>
                </a:lnTo>
                <a:lnTo>
                  <a:pt x="426825" y="259080"/>
                </a:lnTo>
                <a:lnTo>
                  <a:pt x="428726" y="259080"/>
                </a:lnTo>
                <a:lnTo>
                  <a:pt x="433373" y="255270"/>
                </a:lnTo>
                <a:lnTo>
                  <a:pt x="435089" y="254000"/>
                </a:lnTo>
                <a:lnTo>
                  <a:pt x="437215" y="252730"/>
                </a:lnTo>
                <a:lnTo>
                  <a:pt x="437934" y="251460"/>
                </a:lnTo>
                <a:lnTo>
                  <a:pt x="438679" y="248920"/>
                </a:lnTo>
                <a:lnTo>
                  <a:pt x="438538" y="248920"/>
                </a:lnTo>
                <a:lnTo>
                  <a:pt x="437882" y="247650"/>
                </a:lnTo>
                <a:close/>
              </a:path>
              <a:path w="604520" h="477520">
                <a:moveTo>
                  <a:pt x="255668" y="195580"/>
                </a:moveTo>
                <a:lnTo>
                  <a:pt x="246213" y="195580"/>
                </a:lnTo>
                <a:lnTo>
                  <a:pt x="242619" y="196850"/>
                </a:lnTo>
                <a:lnTo>
                  <a:pt x="240957" y="198120"/>
                </a:lnTo>
                <a:lnTo>
                  <a:pt x="237898" y="199390"/>
                </a:lnTo>
                <a:lnTo>
                  <a:pt x="236564" y="200660"/>
                </a:lnTo>
                <a:lnTo>
                  <a:pt x="232882" y="201930"/>
                </a:lnTo>
                <a:lnTo>
                  <a:pt x="230565" y="204470"/>
                </a:lnTo>
                <a:lnTo>
                  <a:pt x="217515" y="243840"/>
                </a:lnTo>
                <a:lnTo>
                  <a:pt x="235394" y="243840"/>
                </a:lnTo>
                <a:lnTo>
                  <a:pt x="236159" y="240030"/>
                </a:lnTo>
                <a:lnTo>
                  <a:pt x="238288" y="232410"/>
                </a:lnTo>
                <a:lnTo>
                  <a:pt x="239600" y="229870"/>
                </a:lnTo>
                <a:lnTo>
                  <a:pt x="242714" y="224790"/>
                </a:lnTo>
                <a:lnTo>
                  <a:pt x="244589" y="223520"/>
                </a:lnTo>
                <a:lnTo>
                  <a:pt x="248622" y="220980"/>
                </a:lnTo>
                <a:lnTo>
                  <a:pt x="250441" y="219710"/>
                </a:lnTo>
                <a:lnTo>
                  <a:pt x="254035" y="218440"/>
                </a:lnTo>
                <a:lnTo>
                  <a:pt x="255694" y="218440"/>
                </a:lnTo>
                <a:lnTo>
                  <a:pt x="258728" y="217170"/>
                </a:lnTo>
                <a:lnTo>
                  <a:pt x="262623" y="217170"/>
                </a:lnTo>
                <a:lnTo>
                  <a:pt x="263602" y="215900"/>
                </a:lnTo>
                <a:lnTo>
                  <a:pt x="265004" y="215900"/>
                </a:lnTo>
                <a:lnTo>
                  <a:pt x="265429" y="214630"/>
                </a:lnTo>
                <a:lnTo>
                  <a:pt x="265725" y="213360"/>
                </a:lnTo>
                <a:lnTo>
                  <a:pt x="265295" y="210820"/>
                </a:lnTo>
                <a:lnTo>
                  <a:pt x="264828" y="209550"/>
                </a:lnTo>
                <a:lnTo>
                  <a:pt x="263362" y="207010"/>
                </a:lnTo>
                <a:lnTo>
                  <a:pt x="262393" y="205740"/>
                </a:lnTo>
                <a:lnTo>
                  <a:pt x="261189" y="203200"/>
                </a:lnTo>
                <a:lnTo>
                  <a:pt x="259930" y="201930"/>
                </a:lnTo>
                <a:lnTo>
                  <a:pt x="258911" y="200660"/>
                </a:lnTo>
                <a:lnTo>
                  <a:pt x="257345" y="198120"/>
                </a:lnTo>
                <a:lnTo>
                  <a:pt x="256697" y="196850"/>
                </a:lnTo>
                <a:lnTo>
                  <a:pt x="255668" y="195580"/>
                </a:lnTo>
                <a:close/>
              </a:path>
              <a:path w="604520" h="477520">
                <a:moveTo>
                  <a:pt x="407874" y="97790"/>
                </a:moveTo>
                <a:lnTo>
                  <a:pt x="405069" y="97790"/>
                </a:lnTo>
                <a:lnTo>
                  <a:pt x="403792" y="99060"/>
                </a:lnTo>
                <a:lnTo>
                  <a:pt x="400646" y="100330"/>
                </a:lnTo>
                <a:lnTo>
                  <a:pt x="398633" y="101600"/>
                </a:lnTo>
                <a:lnTo>
                  <a:pt x="394162" y="104140"/>
                </a:lnTo>
                <a:lnTo>
                  <a:pt x="392479" y="105410"/>
                </a:lnTo>
                <a:lnTo>
                  <a:pt x="389783" y="106680"/>
                </a:lnTo>
                <a:lnTo>
                  <a:pt x="388787" y="107950"/>
                </a:lnTo>
                <a:lnTo>
                  <a:pt x="387504" y="109220"/>
                </a:lnTo>
                <a:lnTo>
                  <a:pt x="387159" y="110490"/>
                </a:lnTo>
                <a:lnTo>
                  <a:pt x="387060" y="111760"/>
                </a:lnTo>
                <a:lnTo>
                  <a:pt x="387281" y="113030"/>
                </a:lnTo>
                <a:lnTo>
                  <a:pt x="388156" y="114300"/>
                </a:lnTo>
                <a:lnTo>
                  <a:pt x="388708" y="114300"/>
                </a:lnTo>
                <a:lnTo>
                  <a:pt x="390154" y="116840"/>
                </a:lnTo>
                <a:lnTo>
                  <a:pt x="391144" y="116840"/>
                </a:lnTo>
                <a:lnTo>
                  <a:pt x="392404" y="118110"/>
                </a:lnTo>
                <a:lnTo>
                  <a:pt x="497978" y="209550"/>
                </a:lnTo>
                <a:lnTo>
                  <a:pt x="498836" y="210820"/>
                </a:lnTo>
                <a:lnTo>
                  <a:pt x="504397" y="210820"/>
                </a:lnTo>
                <a:lnTo>
                  <a:pt x="505964" y="209550"/>
                </a:lnTo>
                <a:lnTo>
                  <a:pt x="509602" y="208280"/>
                </a:lnTo>
                <a:lnTo>
                  <a:pt x="511870" y="207010"/>
                </a:lnTo>
                <a:lnTo>
                  <a:pt x="517220" y="203200"/>
                </a:lnTo>
                <a:lnTo>
                  <a:pt x="519393" y="201930"/>
                </a:lnTo>
                <a:lnTo>
                  <a:pt x="522823" y="199390"/>
                </a:lnTo>
                <a:lnTo>
                  <a:pt x="524141" y="198120"/>
                </a:lnTo>
                <a:lnTo>
                  <a:pt x="525984" y="195580"/>
                </a:lnTo>
                <a:lnTo>
                  <a:pt x="526538" y="195580"/>
                </a:lnTo>
                <a:lnTo>
                  <a:pt x="526911" y="193040"/>
                </a:lnTo>
                <a:lnTo>
                  <a:pt x="526835" y="191770"/>
                </a:lnTo>
                <a:lnTo>
                  <a:pt x="523357" y="180340"/>
                </a:lnTo>
                <a:lnTo>
                  <a:pt x="501213" y="180340"/>
                </a:lnTo>
                <a:lnTo>
                  <a:pt x="500212" y="179070"/>
                </a:lnTo>
                <a:lnTo>
                  <a:pt x="410772" y="100330"/>
                </a:lnTo>
                <a:lnTo>
                  <a:pt x="410018" y="99060"/>
                </a:lnTo>
                <a:lnTo>
                  <a:pt x="409286" y="99060"/>
                </a:lnTo>
                <a:lnTo>
                  <a:pt x="407874" y="97790"/>
                </a:lnTo>
                <a:close/>
              </a:path>
              <a:path w="604520" h="477520">
                <a:moveTo>
                  <a:pt x="291101" y="207010"/>
                </a:moveTo>
                <a:lnTo>
                  <a:pt x="288100" y="207010"/>
                </a:lnTo>
                <a:lnTo>
                  <a:pt x="288889" y="208280"/>
                </a:lnTo>
                <a:lnTo>
                  <a:pt x="290379" y="208280"/>
                </a:lnTo>
                <a:lnTo>
                  <a:pt x="291101" y="207010"/>
                </a:lnTo>
                <a:close/>
              </a:path>
              <a:path w="604520" h="477520">
                <a:moveTo>
                  <a:pt x="350809" y="139700"/>
                </a:moveTo>
                <a:lnTo>
                  <a:pt x="344223" y="139700"/>
                </a:lnTo>
                <a:lnTo>
                  <a:pt x="336718" y="140970"/>
                </a:lnTo>
                <a:lnTo>
                  <a:pt x="296830" y="165100"/>
                </a:lnTo>
                <a:lnTo>
                  <a:pt x="287412" y="176530"/>
                </a:lnTo>
                <a:lnTo>
                  <a:pt x="284956" y="179070"/>
                </a:lnTo>
                <a:lnTo>
                  <a:pt x="281084" y="186690"/>
                </a:lnTo>
                <a:lnTo>
                  <a:pt x="279880" y="189230"/>
                </a:lnTo>
                <a:lnTo>
                  <a:pt x="278935" y="193040"/>
                </a:lnTo>
                <a:lnTo>
                  <a:pt x="278942" y="194310"/>
                </a:lnTo>
                <a:lnTo>
                  <a:pt x="279915" y="196850"/>
                </a:lnTo>
                <a:lnTo>
                  <a:pt x="280842" y="199390"/>
                </a:lnTo>
                <a:lnTo>
                  <a:pt x="283030" y="203200"/>
                </a:lnTo>
                <a:lnTo>
                  <a:pt x="283871" y="203200"/>
                </a:lnTo>
                <a:lnTo>
                  <a:pt x="286435" y="207010"/>
                </a:lnTo>
                <a:lnTo>
                  <a:pt x="292855" y="207010"/>
                </a:lnTo>
                <a:lnTo>
                  <a:pt x="294059" y="204470"/>
                </a:lnTo>
                <a:lnTo>
                  <a:pt x="296768" y="199390"/>
                </a:lnTo>
                <a:lnTo>
                  <a:pt x="298568" y="196850"/>
                </a:lnTo>
                <a:lnTo>
                  <a:pt x="303053" y="189230"/>
                </a:lnTo>
                <a:lnTo>
                  <a:pt x="305903" y="185420"/>
                </a:lnTo>
                <a:lnTo>
                  <a:pt x="340466" y="163830"/>
                </a:lnTo>
                <a:lnTo>
                  <a:pt x="385833" y="163830"/>
                </a:lnTo>
                <a:lnTo>
                  <a:pt x="383467" y="160020"/>
                </a:lnTo>
                <a:lnTo>
                  <a:pt x="378612" y="153670"/>
                </a:lnTo>
                <a:lnTo>
                  <a:pt x="368386" y="144780"/>
                </a:lnTo>
                <a:lnTo>
                  <a:pt x="362826" y="142240"/>
                </a:lnTo>
                <a:lnTo>
                  <a:pt x="350809" y="139700"/>
                </a:lnTo>
                <a:close/>
              </a:path>
              <a:path w="604520" h="477520">
                <a:moveTo>
                  <a:pt x="254356" y="194310"/>
                </a:moveTo>
                <a:lnTo>
                  <a:pt x="250974" y="194310"/>
                </a:lnTo>
                <a:lnTo>
                  <a:pt x="247884" y="195580"/>
                </a:lnTo>
                <a:lnTo>
                  <a:pt x="255200" y="195580"/>
                </a:lnTo>
                <a:lnTo>
                  <a:pt x="254356" y="194310"/>
                </a:lnTo>
                <a:close/>
              </a:path>
              <a:path w="604520" h="477520">
                <a:moveTo>
                  <a:pt x="485326" y="49530"/>
                </a:moveTo>
                <a:lnTo>
                  <a:pt x="482535" y="49530"/>
                </a:lnTo>
                <a:lnTo>
                  <a:pt x="481324" y="50800"/>
                </a:lnTo>
                <a:lnTo>
                  <a:pt x="478442" y="52070"/>
                </a:lnTo>
                <a:lnTo>
                  <a:pt x="476669" y="53340"/>
                </a:lnTo>
                <a:lnTo>
                  <a:pt x="472372" y="55880"/>
                </a:lnTo>
                <a:lnTo>
                  <a:pt x="470639" y="57150"/>
                </a:lnTo>
                <a:lnTo>
                  <a:pt x="468085" y="58420"/>
                </a:lnTo>
                <a:lnTo>
                  <a:pt x="467147" y="59690"/>
                </a:lnTo>
                <a:lnTo>
                  <a:pt x="465952" y="60960"/>
                </a:lnTo>
                <a:lnTo>
                  <a:pt x="465634" y="62230"/>
                </a:lnTo>
                <a:lnTo>
                  <a:pt x="465556" y="63500"/>
                </a:lnTo>
                <a:lnTo>
                  <a:pt x="465695" y="64770"/>
                </a:lnTo>
                <a:lnTo>
                  <a:pt x="466012" y="64770"/>
                </a:lnTo>
                <a:lnTo>
                  <a:pt x="500738" y="179070"/>
                </a:lnTo>
                <a:lnTo>
                  <a:pt x="501213" y="180340"/>
                </a:lnTo>
                <a:lnTo>
                  <a:pt x="523357" y="180340"/>
                </a:lnTo>
                <a:lnTo>
                  <a:pt x="495919" y="90170"/>
                </a:lnTo>
                <a:lnTo>
                  <a:pt x="495443" y="88900"/>
                </a:lnTo>
                <a:lnTo>
                  <a:pt x="530486" y="88900"/>
                </a:lnTo>
                <a:lnTo>
                  <a:pt x="487944" y="50800"/>
                </a:lnTo>
                <a:lnTo>
                  <a:pt x="486684" y="50800"/>
                </a:lnTo>
                <a:lnTo>
                  <a:pt x="485326" y="49530"/>
                </a:lnTo>
                <a:close/>
              </a:path>
              <a:path w="604520" h="477520">
                <a:moveTo>
                  <a:pt x="582127" y="161290"/>
                </a:moveTo>
                <a:lnTo>
                  <a:pt x="576567" y="161290"/>
                </a:lnTo>
                <a:lnTo>
                  <a:pt x="578384" y="162560"/>
                </a:lnTo>
                <a:lnTo>
                  <a:pt x="579497" y="162560"/>
                </a:lnTo>
                <a:lnTo>
                  <a:pt x="582127" y="161290"/>
                </a:lnTo>
                <a:close/>
              </a:path>
              <a:path w="604520" h="477520">
                <a:moveTo>
                  <a:pt x="530486" y="88900"/>
                </a:moveTo>
                <a:lnTo>
                  <a:pt x="495443" y="88900"/>
                </a:lnTo>
                <a:lnTo>
                  <a:pt x="496445" y="90170"/>
                </a:lnTo>
                <a:lnTo>
                  <a:pt x="575707" y="161290"/>
                </a:lnTo>
                <a:lnTo>
                  <a:pt x="583759" y="161290"/>
                </a:lnTo>
                <a:lnTo>
                  <a:pt x="587660" y="158750"/>
                </a:lnTo>
                <a:lnTo>
                  <a:pt x="589995" y="157480"/>
                </a:lnTo>
                <a:lnTo>
                  <a:pt x="604509" y="144780"/>
                </a:lnTo>
                <a:lnTo>
                  <a:pt x="604433" y="143510"/>
                </a:lnTo>
                <a:lnTo>
                  <a:pt x="601406" y="132080"/>
                </a:lnTo>
                <a:lnTo>
                  <a:pt x="578285" y="132080"/>
                </a:lnTo>
                <a:lnTo>
                  <a:pt x="577283" y="130810"/>
                </a:lnTo>
                <a:lnTo>
                  <a:pt x="530486" y="88900"/>
                </a:lnTo>
                <a:close/>
              </a:path>
              <a:path w="604520" h="477520">
                <a:moveTo>
                  <a:pt x="564321" y="0"/>
                </a:moveTo>
                <a:lnTo>
                  <a:pt x="561621" y="0"/>
                </a:lnTo>
                <a:lnTo>
                  <a:pt x="560476" y="1270"/>
                </a:lnTo>
                <a:lnTo>
                  <a:pt x="557824" y="2540"/>
                </a:lnTo>
                <a:lnTo>
                  <a:pt x="556108" y="3810"/>
                </a:lnTo>
                <a:lnTo>
                  <a:pt x="551724" y="6350"/>
                </a:lnTo>
                <a:lnTo>
                  <a:pt x="549902" y="7620"/>
                </a:lnTo>
                <a:lnTo>
                  <a:pt x="547173" y="8890"/>
                </a:lnTo>
                <a:lnTo>
                  <a:pt x="546169" y="10160"/>
                </a:lnTo>
                <a:lnTo>
                  <a:pt x="544887" y="11430"/>
                </a:lnTo>
                <a:lnTo>
                  <a:pt x="544546" y="12700"/>
                </a:lnTo>
                <a:lnTo>
                  <a:pt x="544469" y="13970"/>
                </a:lnTo>
                <a:lnTo>
                  <a:pt x="544609" y="15240"/>
                </a:lnTo>
                <a:lnTo>
                  <a:pt x="544925" y="16510"/>
                </a:lnTo>
                <a:lnTo>
                  <a:pt x="577678" y="130810"/>
                </a:lnTo>
                <a:lnTo>
                  <a:pt x="578285" y="132080"/>
                </a:lnTo>
                <a:lnTo>
                  <a:pt x="601406" y="132080"/>
                </a:lnTo>
                <a:lnTo>
                  <a:pt x="568775" y="8890"/>
                </a:lnTo>
                <a:lnTo>
                  <a:pt x="568393" y="6350"/>
                </a:lnTo>
                <a:lnTo>
                  <a:pt x="568016" y="5080"/>
                </a:lnTo>
                <a:lnTo>
                  <a:pt x="567272" y="3810"/>
                </a:lnTo>
                <a:lnTo>
                  <a:pt x="566894" y="2540"/>
                </a:lnTo>
                <a:lnTo>
                  <a:pt x="566511" y="2540"/>
                </a:lnTo>
                <a:lnTo>
                  <a:pt x="566019" y="1270"/>
                </a:lnTo>
                <a:lnTo>
                  <a:pt x="565482" y="1270"/>
                </a:lnTo>
                <a:lnTo>
                  <a:pt x="564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44112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92</a:t>
            </a:fld>
            <a:endParaRPr spc="-15" dirty="0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9052" y="144081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879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1315" y="3505885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5" y="646231"/>
                </a:lnTo>
                <a:lnTo>
                  <a:pt x="47625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2" y="0"/>
                </a:lnTo>
                <a:lnTo>
                  <a:pt x="682572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3" y="0"/>
                </a:lnTo>
                <a:lnTo>
                  <a:pt x="682573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65512" y="4562295"/>
            <a:ext cx="2152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91315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5" y="560254"/>
                </a:lnTo>
                <a:lnTo>
                  <a:pt x="47625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83879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081" y="2993219"/>
            <a:ext cx="5154295" cy="2484120"/>
          </a:xfrm>
          <a:custGeom>
            <a:avLst/>
            <a:gdLst/>
            <a:ahLst/>
            <a:cxnLst/>
            <a:rect l="l" t="t" r="r" b="b"/>
            <a:pathLst>
              <a:path w="5154295" h="2484120">
                <a:moveTo>
                  <a:pt x="5153798" y="0"/>
                </a:moveTo>
                <a:lnTo>
                  <a:pt x="5068606" y="590"/>
                </a:lnTo>
                <a:lnTo>
                  <a:pt x="5080941" y="24838"/>
                </a:lnTo>
                <a:lnTo>
                  <a:pt x="5069267" y="33228"/>
                </a:lnTo>
                <a:lnTo>
                  <a:pt x="5037067" y="75645"/>
                </a:lnTo>
                <a:lnTo>
                  <a:pt x="5007667" y="127388"/>
                </a:lnTo>
                <a:lnTo>
                  <a:pt x="4979570" y="189289"/>
                </a:lnTo>
                <a:lnTo>
                  <a:pt x="4952919" y="260525"/>
                </a:lnTo>
                <a:lnTo>
                  <a:pt x="4940195" y="299379"/>
                </a:lnTo>
                <a:lnTo>
                  <a:pt x="4927903" y="340246"/>
                </a:lnTo>
                <a:lnTo>
                  <a:pt x="4916074" y="383019"/>
                </a:lnTo>
                <a:lnTo>
                  <a:pt x="4904734" y="427584"/>
                </a:lnTo>
                <a:lnTo>
                  <a:pt x="4893890" y="473944"/>
                </a:lnTo>
                <a:lnTo>
                  <a:pt x="4873919" y="571049"/>
                </a:lnTo>
                <a:lnTo>
                  <a:pt x="4856368" y="673559"/>
                </a:lnTo>
                <a:lnTo>
                  <a:pt x="4841472" y="780585"/>
                </a:lnTo>
                <a:lnTo>
                  <a:pt x="4829468" y="891227"/>
                </a:lnTo>
                <a:lnTo>
                  <a:pt x="4820599" y="1004592"/>
                </a:lnTo>
                <a:lnTo>
                  <a:pt x="4815103" y="1119781"/>
                </a:lnTo>
                <a:lnTo>
                  <a:pt x="4813244" y="1234912"/>
                </a:lnTo>
                <a:lnTo>
                  <a:pt x="4811665" y="1262380"/>
                </a:lnTo>
                <a:lnTo>
                  <a:pt x="4798541" y="1317618"/>
                </a:lnTo>
                <a:lnTo>
                  <a:pt x="4772226" y="1373295"/>
                </a:lnTo>
                <a:lnTo>
                  <a:pt x="4732917" y="1429249"/>
                </a:lnTo>
                <a:lnTo>
                  <a:pt x="4680929" y="1485230"/>
                </a:lnTo>
                <a:lnTo>
                  <a:pt x="4650303" y="1513155"/>
                </a:lnTo>
                <a:lnTo>
                  <a:pt x="4616663" y="1540998"/>
                </a:lnTo>
                <a:lnTo>
                  <a:pt x="4580065" y="1568737"/>
                </a:lnTo>
                <a:lnTo>
                  <a:pt x="4540566" y="1596348"/>
                </a:lnTo>
                <a:lnTo>
                  <a:pt x="4498221" y="1623808"/>
                </a:lnTo>
                <a:lnTo>
                  <a:pt x="4453093" y="1651099"/>
                </a:lnTo>
                <a:lnTo>
                  <a:pt x="4405235" y="1678200"/>
                </a:lnTo>
                <a:lnTo>
                  <a:pt x="4354706" y="1705096"/>
                </a:lnTo>
                <a:lnTo>
                  <a:pt x="4301562" y="1731769"/>
                </a:lnTo>
                <a:lnTo>
                  <a:pt x="4245861" y="1758201"/>
                </a:lnTo>
                <a:lnTo>
                  <a:pt x="4187661" y="1784377"/>
                </a:lnTo>
                <a:lnTo>
                  <a:pt x="4127017" y="1810280"/>
                </a:lnTo>
                <a:lnTo>
                  <a:pt x="4063987" y="1835895"/>
                </a:lnTo>
                <a:lnTo>
                  <a:pt x="3998625" y="1861207"/>
                </a:lnTo>
                <a:lnTo>
                  <a:pt x="3930990" y="1886200"/>
                </a:lnTo>
                <a:lnTo>
                  <a:pt x="3861136" y="1910859"/>
                </a:lnTo>
                <a:lnTo>
                  <a:pt x="3789121" y="1935171"/>
                </a:lnTo>
                <a:lnTo>
                  <a:pt x="3715000" y="1959118"/>
                </a:lnTo>
                <a:lnTo>
                  <a:pt x="3638829" y="1982689"/>
                </a:lnTo>
                <a:lnTo>
                  <a:pt x="3560664" y="2005867"/>
                </a:lnTo>
                <a:lnTo>
                  <a:pt x="3480562" y="2028637"/>
                </a:lnTo>
                <a:lnTo>
                  <a:pt x="3398575" y="2050986"/>
                </a:lnTo>
                <a:lnTo>
                  <a:pt x="3314762" y="2072900"/>
                </a:lnTo>
                <a:lnTo>
                  <a:pt x="3229178" y="2094363"/>
                </a:lnTo>
                <a:lnTo>
                  <a:pt x="3141879" y="2115361"/>
                </a:lnTo>
                <a:lnTo>
                  <a:pt x="2962408" y="2155896"/>
                </a:lnTo>
                <a:lnTo>
                  <a:pt x="2776686" y="2194413"/>
                </a:lnTo>
                <a:lnTo>
                  <a:pt x="2585212" y="2230786"/>
                </a:lnTo>
                <a:lnTo>
                  <a:pt x="2388429" y="2264900"/>
                </a:lnTo>
                <a:lnTo>
                  <a:pt x="2186782" y="2296642"/>
                </a:lnTo>
                <a:lnTo>
                  <a:pt x="1980713" y="2325899"/>
                </a:lnTo>
                <a:lnTo>
                  <a:pt x="1770667" y="2352558"/>
                </a:lnTo>
                <a:lnTo>
                  <a:pt x="1557083" y="2376502"/>
                </a:lnTo>
                <a:lnTo>
                  <a:pt x="1340407" y="2397622"/>
                </a:lnTo>
                <a:lnTo>
                  <a:pt x="1121082" y="2415804"/>
                </a:lnTo>
                <a:lnTo>
                  <a:pt x="899549" y="2430933"/>
                </a:lnTo>
                <a:lnTo>
                  <a:pt x="676252" y="2442898"/>
                </a:lnTo>
                <a:lnTo>
                  <a:pt x="451633" y="2451583"/>
                </a:lnTo>
                <a:lnTo>
                  <a:pt x="226136" y="2456879"/>
                </a:lnTo>
                <a:lnTo>
                  <a:pt x="0" y="2458670"/>
                </a:lnTo>
                <a:lnTo>
                  <a:pt x="200" y="2484069"/>
                </a:lnTo>
                <a:lnTo>
                  <a:pt x="226338" y="2482278"/>
                </a:lnTo>
                <a:lnTo>
                  <a:pt x="452230" y="2476977"/>
                </a:lnTo>
                <a:lnTo>
                  <a:pt x="677233" y="2468279"/>
                </a:lnTo>
                <a:lnTo>
                  <a:pt x="900908" y="2456296"/>
                </a:lnTo>
                <a:lnTo>
                  <a:pt x="1122813" y="2441145"/>
                </a:lnTo>
                <a:lnTo>
                  <a:pt x="1342506" y="2422936"/>
                </a:lnTo>
                <a:lnTo>
                  <a:pt x="1559547" y="2401783"/>
                </a:lnTo>
                <a:lnTo>
                  <a:pt x="1773496" y="2377799"/>
                </a:lnTo>
                <a:lnTo>
                  <a:pt x="1983911" y="2351097"/>
                </a:lnTo>
                <a:lnTo>
                  <a:pt x="2190352" y="2321791"/>
                </a:lnTo>
                <a:lnTo>
                  <a:pt x="2392379" y="2289991"/>
                </a:lnTo>
                <a:lnTo>
                  <a:pt x="2589550" y="2255813"/>
                </a:lnTo>
                <a:lnTo>
                  <a:pt x="2781425" y="2219366"/>
                </a:lnTo>
                <a:lnTo>
                  <a:pt x="2967565" y="2180767"/>
                </a:lnTo>
                <a:lnTo>
                  <a:pt x="3147587" y="2140112"/>
                </a:lnTo>
                <a:lnTo>
                  <a:pt x="3235117" y="2119058"/>
                </a:lnTo>
                <a:lnTo>
                  <a:pt x="3320940" y="2097537"/>
                </a:lnTo>
                <a:lnTo>
                  <a:pt x="3405000" y="2075561"/>
                </a:lnTo>
                <a:lnTo>
                  <a:pt x="3487240" y="2053142"/>
                </a:lnTo>
                <a:lnTo>
                  <a:pt x="3567610" y="2030299"/>
                </a:lnTo>
                <a:lnTo>
                  <a:pt x="3646050" y="2007040"/>
                </a:lnTo>
                <a:lnTo>
                  <a:pt x="3722508" y="1983384"/>
                </a:lnTo>
                <a:lnTo>
                  <a:pt x="3796930" y="1959340"/>
                </a:lnTo>
                <a:lnTo>
                  <a:pt x="3869260" y="1934926"/>
                </a:lnTo>
                <a:lnTo>
                  <a:pt x="3939444" y="1910152"/>
                </a:lnTo>
                <a:lnTo>
                  <a:pt x="4007429" y="1885033"/>
                </a:lnTo>
                <a:lnTo>
                  <a:pt x="4073159" y="1859582"/>
                </a:lnTo>
                <a:lnTo>
                  <a:pt x="4136579" y="1833812"/>
                </a:lnTo>
                <a:lnTo>
                  <a:pt x="4197638" y="1807737"/>
                </a:lnTo>
                <a:lnTo>
                  <a:pt x="4256279" y="1781368"/>
                </a:lnTo>
                <a:lnTo>
                  <a:pt x="4312451" y="1754718"/>
                </a:lnTo>
                <a:lnTo>
                  <a:pt x="4366098" y="1727799"/>
                </a:lnTo>
                <a:lnTo>
                  <a:pt x="4417167" y="1700623"/>
                </a:lnTo>
                <a:lnTo>
                  <a:pt x="4465608" y="1673202"/>
                </a:lnTo>
                <a:lnTo>
                  <a:pt x="4511363" y="1645544"/>
                </a:lnTo>
                <a:lnTo>
                  <a:pt x="4554383" y="1617659"/>
                </a:lnTo>
                <a:lnTo>
                  <a:pt x="4594614" y="1589558"/>
                </a:lnTo>
                <a:lnTo>
                  <a:pt x="4632001" y="1561245"/>
                </a:lnTo>
                <a:lnTo>
                  <a:pt x="4666494" y="1532726"/>
                </a:lnTo>
                <a:lnTo>
                  <a:pt x="4698036" y="1504005"/>
                </a:lnTo>
                <a:lnTo>
                  <a:pt x="4726572" y="1475083"/>
                </a:lnTo>
                <a:lnTo>
                  <a:pt x="4752045" y="1445959"/>
                </a:lnTo>
                <a:lnTo>
                  <a:pt x="4793552" y="1387095"/>
                </a:lnTo>
                <a:lnTo>
                  <a:pt x="4821986" y="1327387"/>
                </a:lnTo>
                <a:lnTo>
                  <a:pt x="4836660" y="1266902"/>
                </a:lnTo>
                <a:lnTo>
                  <a:pt x="4840500" y="1120194"/>
                </a:lnTo>
                <a:lnTo>
                  <a:pt x="4845970" y="1005804"/>
                </a:lnTo>
                <a:lnTo>
                  <a:pt x="4854792" y="893210"/>
                </a:lnTo>
                <a:lnTo>
                  <a:pt x="4866723" y="783325"/>
                </a:lnTo>
                <a:lnTo>
                  <a:pt x="4881525" y="677062"/>
                </a:lnTo>
                <a:lnTo>
                  <a:pt x="4898955" y="575336"/>
                </a:lnTo>
                <a:lnTo>
                  <a:pt x="4918768" y="479063"/>
                </a:lnTo>
                <a:lnTo>
                  <a:pt x="4929466" y="433373"/>
                </a:lnTo>
                <a:lnTo>
                  <a:pt x="4940689" y="389282"/>
                </a:lnTo>
                <a:lnTo>
                  <a:pt x="4952385" y="347018"/>
                </a:lnTo>
                <a:lnTo>
                  <a:pt x="4964518" y="306696"/>
                </a:lnTo>
                <a:lnTo>
                  <a:pt x="4977058" y="268433"/>
                </a:lnTo>
                <a:lnTo>
                  <a:pt x="4989969" y="232347"/>
                </a:lnTo>
                <a:lnTo>
                  <a:pt x="5016769" y="167186"/>
                </a:lnTo>
                <a:lnTo>
                  <a:pt x="5044602" y="112185"/>
                </a:lnTo>
                <a:lnTo>
                  <a:pt x="5073082" y="68352"/>
                </a:lnTo>
                <a:lnTo>
                  <a:pt x="5092592" y="47743"/>
                </a:lnTo>
                <a:lnTo>
                  <a:pt x="5118506" y="47743"/>
                </a:lnTo>
                <a:lnTo>
                  <a:pt x="5153798" y="0"/>
                </a:lnTo>
                <a:close/>
              </a:path>
              <a:path w="5154295" h="2484120">
                <a:moveTo>
                  <a:pt x="5118506" y="47743"/>
                </a:moveTo>
                <a:lnTo>
                  <a:pt x="5092592" y="47743"/>
                </a:lnTo>
                <a:lnTo>
                  <a:pt x="5103155" y="68508"/>
                </a:lnTo>
                <a:lnTo>
                  <a:pt x="5118506" y="477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15675" y="5096953"/>
            <a:ext cx="55689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35"/>
              </a:lnSpc>
            </a:pPr>
            <a:r>
              <a:rPr sz="4350" b="1" spc="37" baseline="13409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1950" b="1" spc="-10" dirty="0">
                <a:solidFill>
                  <a:srgbClr val="FF00FF"/>
                </a:solidFill>
                <a:latin typeface="Calibri"/>
                <a:cs typeface="Calibri"/>
              </a:rPr>
              <a:t>ih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2605" y="1924613"/>
            <a:ext cx="35712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spc="-2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f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2605" y="3440083"/>
            <a:ext cx="47650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2775" b="1" baseline="-19519" dirty="0">
                <a:solidFill>
                  <a:srgbClr val="FF00FF"/>
                </a:solidFill>
                <a:latin typeface="Calibri"/>
                <a:cs typeface="Calibri"/>
              </a:rPr>
              <a:t>i</a:t>
            </a:r>
            <a:r>
              <a:rPr sz="2775" b="1" spc="-7" baseline="-19519" dirty="0">
                <a:solidFill>
                  <a:srgbClr val="FF00FF"/>
                </a:solidFill>
                <a:latin typeface="Calibri"/>
                <a:cs typeface="Calibri"/>
              </a:rPr>
              <a:t>h</a:t>
            </a:r>
            <a:r>
              <a:rPr sz="2800" b="1" spc="5" dirty="0">
                <a:solidFill>
                  <a:srgbClr val="FF00FF"/>
                </a:solidFill>
                <a:latin typeface="Calibri"/>
                <a:cs typeface="Calibri"/>
              </a:rPr>
              <a:t>*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20464" y="577626"/>
            <a:ext cx="490855" cy="433070"/>
          </a:xfrm>
          <a:custGeom>
            <a:avLst/>
            <a:gdLst/>
            <a:ahLst/>
            <a:cxnLst/>
            <a:rect l="l" t="t" r="r" b="b"/>
            <a:pathLst>
              <a:path w="490854" h="433069">
                <a:moveTo>
                  <a:pt x="83074" y="264160"/>
                </a:moveTo>
                <a:lnTo>
                  <a:pt x="70416" y="264160"/>
                </a:lnTo>
                <a:lnTo>
                  <a:pt x="66107" y="265430"/>
                </a:lnTo>
                <a:lnTo>
                  <a:pt x="57368" y="269240"/>
                </a:lnTo>
                <a:lnTo>
                  <a:pt x="52984" y="273050"/>
                </a:lnTo>
                <a:lnTo>
                  <a:pt x="47564" y="276860"/>
                </a:lnTo>
                <a:lnTo>
                  <a:pt x="40444" y="285750"/>
                </a:lnTo>
                <a:lnTo>
                  <a:pt x="34278" y="299720"/>
                </a:lnTo>
                <a:lnTo>
                  <a:pt x="31752" y="311150"/>
                </a:lnTo>
                <a:lnTo>
                  <a:pt x="30685" y="325120"/>
                </a:lnTo>
                <a:lnTo>
                  <a:pt x="601" y="325120"/>
                </a:lnTo>
                <a:lnTo>
                  <a:pt x="92317" y="433070"/>
                </a:lnTo>
                <a:lnTo>
                  <a:pt x="97055" y="433070"/>
                </a:lnTo>
                <a:lnTo>
                  <a:pt x="98259" y="431800"/>
                </a:lnTo>
                <a:lnTo>
                  <a:pt x="101042" y="430530"/>
                </a:lnTo>
                <a:lnTo>
                  <a:pt x="102680" y="429260"/>
                </a:lnTo>
                <a:lnTo>
                  <a:pt x="106531" y="425450"/>
                </a:lnTo>
                <a:lnTo>
                  <a:pt x="108074" y="424180"/>
                </a:lnTo>
                <a:lnTo>
                  <a:pt x="110321" y="421640"/>
                </a:lnTo>
                <a:lnTo>
                  <a:pt x="111100" y="420370"/>
                </a:lnTo>
                <a:lnTo>
                  <a:pt x="111978" y="419100"/>
                </a:lnTo>
                <a:lnTo>
                  <a:pt x="112060" y="416560"/>
                </a:lnTo>
                <a:lnTo>
                  <a:pt x="111763" y="416560"/>
                </a:lnTo>
                <a:lnTo>
                  <a:pt x="111227" y="415290"/>
                </a:lnTo>
                <a:lnTo>
                  <a:pt x="47802" y="337820"/>
                </a:lnTo>
                <a:lnTo>
                  <a:pt x="48164" y="325120"/>
                </a:lnTo>
                <a:lnTo>
                  <a:pt x="49738" y="313690"/>
                </a:lnTo>
                <a:lnTo>
                  <a:pt x="73883" y="289560"/>
                </a:lnTo>
                <a:lnTo>
                  <a:pt x="125086" y="289560"/>
                </a:lnTo>
                <a:lnTo>
                  <a:pt x="116771" y="279400"/>
                </a:lnTo>
                <a:lnTo>
                  <a:pt x="117075" y="269240"/>
                </a:lnTo>
                <a:lnTo>
                  <a:pt x="99157" y="269240"/>
                </a:lnTo>
                <a:lnTo>
                  <a:pt x="95215" y="267970"/>
                </a:lnTo>
                <a:lnTo>
                  <a:pt x="91210" y="265430"/>
                </a:lnTo>
                <a:lnTo>
                  <a:pt x="83074" y="264160"/>
                </a:lnTo>
                <a:close/>
              </a:path>
              <a:path w="490854" h="433069">
                <a:moveTo>
                  <a:pt x="125086" y="289560"/>
                </a:moveTo>
                <a:lnTo>
                  <a:pt x="73883" y="289560"/>
                </a:lnTo>
                <a:lnTo>
                  <a:pt x="77810" y="290830"/>
                </a:lnTo>
                <a:lnTo>
                  <a:pt x="85832" y="292100"/>
                </a:lnTo>
                <a:lnTo>
                  <a:pt x="89848" y="294640"/>
                </a:lnTo>
                <a:lnTo>
                  <a:pt x="97889" y="300990"/>
                </a:lnTo>
                <a:lnTo>
                  <a:pt x="101812" y="304800"/>
                </a:lnTo>
                <a:lnTo>
                  <a:pt x="161265" y="373380"/>
                </a:lnTo>
                <a:lnTo>
                  <a:pt x="161856" y="374650"/>
                </a:lnTo>
                <a:lnTo>
                  <a:pt x="166004" y="374650"/>
                </a:lnTo>
                <a:lnTo>
                  <a:pt x="167227" y="373380"/>
                </a:lnTo>
                <a:lnTo>
                  <a:pt x="170089" y="372110"/>
                </a:lnTo>
                <a:lnTo>
                  <a:pt x="171707" y="370840"/>
                </a:lnTo>
                <a:lnTo>
                  <a:pt x="175400" y="367030"/>
                </a:lnTo>
                <a:lnTo>
                  <a:pt x="176905" y="365760"/>
                </a:lnTo>
                <a:lnTo>
                  <a:pt x="179151" y="363220"/>
                </a:lnTo>
                <a:lnTo>
                  <a:pt x="179951" y="361950"/>
                </a:lnTo>
                <a:lnTo>
                  <a:pt x="180907" y="360680"/>
                </a:lnTo>
                <a:lnTo>
                  <a:pt x="181009" y="358140"/>
                </a:lnTo>
                <a:lnTo>
                  <a:pt x="180713" y="356870"/>
                </a:lnTo>
                <a:lnTo>
                  <a:pt x="180176" y="356870"/>
                </a:lnTo>
                <a:lnTo>
                  <a:pt x="125086" y="289560"/>
                </a:lnTo>
                <a:close/>
              </a:path>
              <a:path w="490854" h="433069">
                <a:moveTo>
                  <a:pt x="17572" y="309880"/>
                </a:moveTo>
                <a:lnTo>
                  <a:pt x="13634" y="309880"/>
                </a:lnTo>
                <a:lnTo>
                  <a:pt x="12550" y="311150"/>
                </a:lnTo>
                <a:lnTo>
                  <a:pt x="10069" y="312420"/>
                </a:lnTo>
                <a:lnTo>
                  <a:pt x="8585" y="313690"/>
                </a:lnTo>
                <a:lnTo>
                  <a:pt x="5049" y="316230"/>
                </a:lnTo>
                <a:lnTo>
                  <a:pt x="3646" y="317500"/>
                </a:lnTo>
                <a:lnTo>
                  <a:pt x="1647" y="320040"/>
                </a:lnTo>
                <a:lnTo>
                  <a:pt x="944" y="321310"/>
                </a:lnTo>
                <a:lnTo>
                  <a:pt x="135" y="322580"/>
                </a:lnTo>
                <a:lnTo>
                  <a:pt x="0" y="323850"/>
                </a:lnTo>
                <a:lnTo>
                  <a:pt x="266" y="325120"/>
                </a:lnTo>
                <a:lnTo>
                  <a:pt x="30685" y="325120"/>
                </a:lnTo>
                <a:lnTo>
                  <a:pt x="18163" y="311150"/>
                </a:lnTo>
                <a:lnTo>
                  <a:pt x="17572" y="309880"/>
                </a:lnTo>
                <a:close/>
              </a:path>
              <a:path w="490854" h="433069">
                <a:moveTo>
                  <a:pt x="234953" y="314960"/>
                </a:moveTo>
                <a:lnTo>
                  <a:pt x="230706" y="314960"/>
                </a:lnTo>
                <a:lnTo>
                  <a:pt x="232073" y="316230"/>
                </a:lnTo>
                <a:lnTo>
                  <a:pt x="232923" y="316230"/>
                </a:lnTo>
                <a:lnTo>
                  <a:pt x="234953" y="314960"/>
                </a:lnTo>
                <a:close/>
              </a:path>
              <a:path w="490854" h="433069">
                <a:moveTo>
                  <a:pt x="192096" y="231140"/>
                </a:moveTo>
                <a:lnTo>
                  <a:pt x="146876" y="231140"/>
                </a:lnTo>
                <a:lnTo>
                  <a:pt x="154899" y="233680"/>
                </a:lnTo>
                <a:lnTo>
                  <a:pt x="166758" y="241300"/>
                </a:lnTo>
                <a:lnTo>
                  <a:pt x="170642" y="245110"/>
                </a:lnTo>
                <a:lnTo>
                  <a:pt x="230096" y="314960"/>
                </a:lnTo>
                <a:lnTo>
                  <a:pt x="236156" y="314960"/>
                </a:lnTo>
                <a:lnTo>
                  <a:pt x="238939" y="312420"/>
                </a:lnTo>
                <a:lnTo>
                  <a:pt x="240618" y="311150"/>
                </a:lnTo>
                <a:lnTo>
                  <a:pt x="244467" y="308610"/>
                </a:lnTo>
                <a:lnTo>
                  <a:pt x="245972" y="306070"/>
                </a:lnTo>
                <a:lnTo>
                  <a:pt x="248217" y="304800"/>
                </a:lnTo>
                <a:lnTo>
                  <a:pt x="248998" y="303530"/>
                </a:lnTo>
                <a:lnTo>
                  <a:pt x="249875" y="300990"/>
                </a:lnTo>
                <a:lnTo>
                  <a:pt x="250066" y="300990"/>
                </a:lnTo>
                <a:lnTo>
                  <a:pt x="249957" y="299720"/>
                </a:lnTo>
                <a:lnTo>
                  <a:pt x="249661" y="298450"/>
                </a:lnTo>
                <a:lnTo>
                  <a:pt x="249124" y="298450"/>
                </a:lnTo>
                <a:lnTo>
                  <a:pt x="192096" y="231140"/>
                </a:lnTo>
                <a:close/>
              </a:path>
              <a:path w="490854" h="433069">
                <a:moveTo>
                  <a:pt x="150982" y="204470"/>
                </a:moveTo>
                <a:lnTo>
                  <a:pt x="144495" y="204470"/>
                </a:lnTo>
                <a:lnTo>
                  <a:pt x="131127" y="208280"/>
                </a:lnTo>
                <a:lnTo>
                  <a:pt x="102993" y="241300"/>
                </a:lnTo>
                <a:lnTo>
                  <a:pt x="99157" y="269240"/>
                </a:lnTo>
                <a:lnTo>
                  <a:pt x="117075" y="269240"/>
                </a:lnTo>
                <a:lnTo>
                  <a:pt x="117190" y="265430"/>
                </a:lnTo>
                <a:lnTo>
                  <a:pt x="118745" y="255270"/>
                </a:lnTo>
                <a:lnTo>
                  <a:pt x="142930" y="231140"/>
                </a:lnTo>
                <a:lnTo>
                  <a:pt x="192096" y="231140"/>
                </a:lnTo>
                <a:lnTo>
                  <a:pt x="186716" y="224790"/>
                </a:lnTo>
                <a:lnTo>
                  <a:pt x="181256" y="219710"/>
                </a:lnTo>
                <a:lnTo>
                  <a:pt x="169622" y="210820"/>
                </a:lnTo>
                <a:lnTo>
                  <a:pt x="163567" y="208280"/>
                </a:lnTo>
                <a:lnTo>
                  <a:pt x="150982" y="204470"/>
                </a:lnTo>
                <a:close/>
              </a:path>
              <a:path w="490854" h="433069">
                <a:moveTo>
                  <a:pt x="305530" y="132080"/>
                </a:moveTo>
                <a:lnTo>
                  <a:pt x="266190" y="132080"/>
                </a:lnTo>
                <a:lnTo>
                  <a:pt x="269817" y="133350"/>
                </a:lnTo>
                <a:lnTo>
                  <a:pt x="276918" y="138430"/>
                </a:lnTo>
                <a:lnTo>
                  <a:pt x="290979" y="153670"/>
                </a:lnTo>
                <a:lnTo>
                  <a:pt x="273050" y="170180"/>
                </a:lnTo>
                <a:lnTo>
                  <a:pt x="263694" y="179070"/>
                </a:lnTo>
                <a:lnTo>
                  <a:pt x="242732" y="215900"/>
                </a:lnTo>
                <a:lnTo>
                  <a:pt x="242359" y="222250"/>
                </a:lnTo>
                <a:lnTo>
                  <a:pt x="245007" y="234950"/>
                </a:lnTo>
                <a:lnTo>
                  <a:pt x="272849" y="261620"/>
                </a:lnTo>
                <a:lnTo>
                  <a:pt x="278211" y="262890"/>
                </a:lnTo>
                <a:lnTo>
                  <a:pt x="289275" y="262890"/>
                </a:lnTo>
                <a:lnTo>
                  <a:pt x="324055" y="242570"/>
                </a:lnTo>
                <a:lnTo>
                  <a:pt x="326968" y="238760"/>
                </a:lnTo>
                <a:lnTo>
                  <a:pt x="295192" y="238760"/>
                </a:lnTo>
                <a:lnTo>
                  <a:pt x="282627" y="237490"/>
                </a:lnTo>
                <a:lnTo>
                  <a:pt x="277135" y="234950"/>
                </a:lnTo>
                <a:lnTo>
                  <a:pt x="269683" y="226060"/>
                </a:lnTo>
                <a:lnTo>
                  <a:pt x="267858" y="222250"/>
                </a:lnTo>
                <a:lnTo>
                  <a:pt x="266063" y="215900"/>
                </a:lnTo>
                <a:lnTo>
                  <a:pt x="266156" y="212090"/>
                </a:lnTo>
                <a:lnTo>
                  <a:pt x="302964" y="167640"/>
                </a:lnTo>
                <a:lnTo>
                  <a:pt x="335685" y="167640"/>
                </a:lnTo>
                <a:lnTo>
                  <a:pt x="305530" y="132080"/>
                </a:lnTo>
                <a:close/>
              </a:path>
              <a:path w="490854" h="433069">
                <a:moveTo>
                  <a:pt x="335685" y="167640"/>
                </a:moveTo>
                <a:lnTo>
                  <a:pt x="302964" y="167640"/>
                </a:lnTo>
                <a:lnTo>
                  <a:pt x="322200" y="190500"/>
                </a:lnTo>
                <a:lnTo>
                  <a:pt x="321972" y="200660"/>
                </a:lnTo>
                <a:lnTo>
                  <a:pt x="301477" y="236220"/>
                </a:lnTo>
                <a:lnTo>
                  <a:pt x="295192" y="238760"/>
                </a:lnTo>
                <a:lnTo>
                  <a:pt x="326968" y="238760"/>
                </a:lnTo>
                <a:lnTo>
                  <a:pt x="328910" y="236220"/>
                </a:lnTo>
                <a:lnTo>
                  <a:pt x="332267" y="228600"/>
                </a:lnTo>
                <a:lnTo>
                  <a:pt x="336177" y="217170"/>
                </a:lnTo>
                <a:lnTo>
                  <a:pt x="337886" y="203200"/>
                </a:lnTo>
                <a:lnTo>
                  <a:pt x="364556" y="203200"/>
                </a:lnTo>
                <a:lnTo>
                  <a:pt x="364782" y="201930"/>
                </a:lnTo>
                <a:lnTo>
                  <a:pt x="364492" y="200660"/>
                </a:lnTo>
                <a:lnTo>
                  <a:pt x="363686" y="200660"/>
                </a:lnTo>
                <a:lnTo>
                  <a:pt x="335685" y="167640"/>
                </a:lnTo>
                <a:close/>
              </a:path>
              <a:path w="490854" h="433069">
                <a:moveTo>
                  <a:pt x="364556" y="203200"/>
                </a:moveTo>
                <a:lnTo>
                  <a:pt x="337886" y="203200"/>
                </a:lnTo>
                <a:lnTo>
                  <a:pt x="347756" y="215900"/>
                </a:lnTo>
                <a:lnTo>
                  <a:pt x="351727" y="215900"/>
                </a:lnTo>
                <a:lnTo>
                  <a:pt x="354566" y="213360"/>
                </a:lnTo>
                <a:lnTo>
                  <a:pt x="356297" y="212090"/>
                </a:lnTo>
                <a:lnTo>
                  <a:pt x="360461" y="209550"/>
                </a:lnTo>
                <a:lnTo>
                  <a:pt x="361971" y="207010"/>
                </a:lnTo>
                <a:lnTo>
                  <a:pt x="363768" y="205740"/>
                </a:lnTo>
                <a:lnTo>
                  <a:pt x="364331" y="204470"/>
                </a:lnTo>
                <a:lnTo>
                  <a:pt x="364556" y="203200"/>
                </a:lnTo>
                <a:close/>
              </a:path>
              <a:path w="490854" h="433069">
                <a:moveTo>
                  <a:pt x="261542" y="106680"/>
                </a:moveTo>
                <a:lnTo>
                  <a:pt x="226571" y="124460"/>
                </a:lnTo>
                <a:lnTo>
                  <a:pt x="209132" y="144780"/>
                </a:lnTo>
                <a:lnTo>
                  <a:pt x="204322" y="152400"/>
                </a:lnTo>
                <a:lnTo>
                  <a:pt x="202411" y="156210"/>
                </a:lnTo>
                <a:lnTo>
                  <a:pt x="199575" y="162560"/>
                </a:lnTo>
                <a:lnTo>
                  <a:pt x="198771" y="166370"/>
                </a:lnTo>
                <a:lnTo>
                  <a:pt x="198396" y="170180"/>
                </a:lnTo>
                <a:lnTo>
                  <a:pt x="198652" y="171450"/>
                </a:lnTo>
                <a:lnTo>
                  <a:pt x="200049" y="173990"/>
                </a:lnTo>
                <a:lnTo>
                  <a:pt x="201237" y="175260"/>
                </a:lnTo>
                <a:lnTo>
                  <a:pt x="203922" y="179070"/>
                </a:lnTo>
                <a:lnTo>
                  <a:pt x="204924" y="180340"/>
                </a:lnTo>
                <a:lnTo>
                  <a:pt x="206917" y="181610"/>
                </a:lnTo>
                <a:lnTo>
                  <a:pt x="207860" y="182880"/>
                </a:lnTo>
                <a:lnTo>
                  <a:pt x="212622" y="182880"/>
                </a:lnTo>
                <a:lnTo>
                  <a:pt x="214193" y="181610"/>
                </a:lnTo>
                <a:lnTo>
                  <a:pt x="217044" y="173990"/>
                </a:lnTo>
                <a:lnTo>
                  <a:pt x="218366" y="170180"/>
                </a:lnTo>
                <a:lnTo>
                  <a:pt x="221752" y="162560"/>
                </a:lnTo>
                <a:lnTo>
                  <a:pt x="224016" y="158750"/>
                </a:lnTo>
                <a:lnTo>
                  <a:pt x="229692" y="149860"/>
                </a:lnTo>
                <a:lnTo>
                  <a:pt x="233507" y="146050"/>
                </a:lnTo>
                <a:lnTo>
                  <a:pt x="242778" y="138430"/>
                </a:lnTo>
                <a:lnTo>
                  <a:pt x="247003" y="134620"/>
                </a:lnTo>
                <a:lnTo>
                  <a:pt x="254944" y="132080"/>
                </a:lnTo>
                <a:lnTo>
                  <a:pt x="305530" y="132080"/>
                </a:lnTo>
                <a:lnTo>
                  <a:pt x="296914" y="121920"/>
                </a:lnTo>
                <a:lnTo>
                  <a:pt x="291232" y="116840"/>
                </a:lnTo>
                <a:lnTo>
                  <a:pt x="279787" y="109220"/>
                </a:lnTo>
                <a:lnTo>
                  <a:pt x="273848" y="107950"/>
                </a:lnTo>
                <a:lnTo>
                  <a:pt x="261542" y="106680"/>
                </a:lnTo>
                <a:close/>
              </a:path>
              <a:path w="490854" h="433069">
                <a:moveTo>
                  <a:pt x="391001" y="0"/>
                </a:moveTo>
                <a:lnTo>
                  <a:pt x="384356" y="0"/>
                </a:lnTo>
                <a:lnTo>
                  <a:pt x="376497" y="2540"/>
                </a:lnTo>
                <a:lnTo>
                  <a:pt x="341057" y="38100"/>
                </a:lnTo>
                <a:lnTo>
                  <a:pt x="337235" y="63500"/>
                </a:lnTo>
                <a:lnTo>
                  <a:pt x="307153" y="63500"/>
                </a:lnTo>
                <a:lnTo>
                  <a:pt x="398868" y="171450"/>
                </a:lnTo>
                <a:lnTo>
                  <a:pt x="403607" y="171450"/>
                </a:lnTo>
                <a:lnTo>
                  <a:pt x="404809" y="170180"/>
                </a:lnTo>
                <a:lnTo>
                  <a:pt x="407593" y="168910"/>
                </a:lnTo>
                <a:lnTo>
                  <a:pt x="409232" y="167640"/>
                </a:lnTo>
                <a:lnTo>
                  <a:pt x="413082" y="163830"/>
                </a:lnTo>
                <a:lnTo>
                  <a:pt x="414625" y="162560"/>
                </a:lnTo>
                <a:lnTo>
                  <a:pt x="416871" y="160020"/>
                </a:lnTo>
                <a:lnTo>
                  <a:pt x="417652" y="158750"/>
                </a:lnTo>
                <a:lnTo>
                  <a:pt x="418529" y="157480"/>
                </a:lnTo>
                <a:lnTo>
                  <a:pt x="418611" y="154940"/>
                </a:lnTo>
                <a:lnTo>
                  <a:pt x="418315" y="154940"/>
                </a:lnTo>
                <a:lnTo>
                  <a:pt x="417777" y="153670"/>
                </a:lnTo>
                <a:lnTo>
                  <a:pt x="354352" y="76200"/>
                </a:lnTo>
                <a:lnTo>
                  <a:pt x="354875" y="62230"/>
                </a:lnTo>
                <a:lnTo>
                  <a:pt x="356760" y="50800"/>
                </a:lnTo>
                <a:lnTo>
                  <a:pt x="382791" y="26670"/>
                </a:lnTo>
                <a:lnTo>
                  <a:pt x="433037" y="26670"/>
                </a:lnTo>
                <a:lnTo>
                  <a:pt x="424837" y="17780"/>
                </a:lnTo>
                <a:lnTo>
                  <a:pt x="415870" y="10160"/>
                </a:lnTo>
                <a:lnTo>
                  <a:pt x="409975" y="5080"/>
                </a:lnTo>
                <a:lnTo>
                  <a:pt x="403821" y="2540"/>
                </a:lnTo>
                <a:lnTo>
                  <a:pt x="391001" y="0"/>
                </a:lnTo>
                <a:close/>
              </a:path>
              <a:path w="490854" h="433069">
                <a:moveTo>
                  <a:pt x="433037" y="26670"/>
                </a:moveTo>
                <a:lnTo>
                  <a:pt x="386875" y="26670"/>
                </a:lnTo>
                <a:lnTo>
                  <a:pt x="395055" y="27940"/>
                </a:lnTo>
                <a:lnTo>
                  <a:pt x="399149" y="30480"/>
                </a:lnTo>
                <a:lnTo>
                  <a:pt x="407347" y="36830"/>
                </a:lnTo>
                <a:lnTo>
                  <a:pt x="411980" y="40640"/>
                </a:lnTo>
                <a:lnTo>
                  <a:pt x="470763" y="109220"/>
                </a:lnTo>
                <a:lnTo>
                  <a:pt x="471373" y="110490"/>
                </a:lnTo>
                <a:lnTo>
                  <a:pt x="473570" y="110490"/>
                </a:lnTo>
                <a:lnTo>
                  <a:pt x="475522" y="109220"/>
                </a:lnTo>
                <a:lnTo>
                  <a:pt x="476705" y="109220"/>
                </a:lnTo>
                <a:lnTo>
                  <a:pt x="479488" y="106680"/>
                </a:lnTo>
                <a:lnTo>
                  <a:pt x="481166" y="105410"/>
                </a:lnTo>
                <a:lnTo>
                  <a:pt x="485016" y="102870"/>
                </a:lnTo>
                <a:lnTo>
                  <a:pt x="486520" y="101600"/>
                </a:lnTo>
                <a:lnTo>
                  <a:pt x="488767" y="99060"/>
                </a:lnTo>
                <a:lnTo>
                  <a:pt x="489546" y="97790"/>
                </a:lnTo>
                <a:lnTo>
                  <a:pt x="490424" y="95250"/>
                </a:lnTo>
                <a:lnTo>
                  <a:pt x="490616" y="95250"/>
                </a:lnTo>
                <a:lnTo>
                  <a:pt x="490507" y="93980"/>
                </a:lnTo>
                <a:lnTo>
                  <a:pt x="490209" y="92710"/>
                </a:lnTo>
                <a:lnTo>
                  <a:pt x="489672" y="92710"/>
                </a:lnTo>
                <a:lnTo>
                  <a:pt x="434208" y="27940"/>
                </a:lnTo>
                <a:lnTo>
                  <a:pt x="433037" y="26670"/>
                </a:lnTo>
                <a:close/>
              </a:path>
              <a:path w="490854" h="433069">
                <a:moveTo>
                  <a:pt x="324714" y="48260"/>
                </a:moveTo>
                <a:lnTo>
                  <a:pt x="319100" y="48260"/>
                </a:lnTo>
                <a:lnTo>
                  <a:pt x="316621" y="50800"/>
                </a:lnTo>
                <a:lnTo>
                  <a:pt x="315136" y="52070"/>
                </a:lnTo>
                <a:lnTo>
                  <a:pt x="311600" y="54610"/>
                </a:lnTo>
                <a:lnTo>
                  <a:pt x="310197" y="55880"/>
                </a:lnTo>
                <a:lnTo>
                  <a:pt x="308198" y="58420"/>
                </a:lnTo>
                <a:lnTo>
                  <a:pt x="307496" y="58420"/>
                </a:lnTo>
                <a:lnTo>
                  <a:pt x="306685" y="60960"/>
                </a:lnTo>
                <a:lnTo>
                  <a:pt x="306550" y="62230"/>
                </a:lnTo>
                <a:lnTo>
                  <a:pt x="306818" y="63500"/>
                </a:lnTo>
                <a:lnTo>
                  <a:pt x="337235" y="63500"/>
                </a:lnTo>
                <a:lnTo>
                  <a:pt x="324714" y="4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8297" y="5332703"/>
            <a:ext cx="519430" cy="384810"/>
          </a:xfrm>
          <a:custGeom>
            <a:avLst/>
            <a:gdLst/>
            <a:ahLst/>
            <a:cxnLst/>
            <a:rect l="l" t="t" r="r" b="b"/>
            <a:pathLst>
              <a:path w="519429" h="384810">
                <a:moveTo>
                  <a:pt x="19387" y="251459"/>
                </a:moveTo>
                <a:lnTo>
                  <a:pt x="14348" y="251459"/>
                </a:lnTo>
                <a:lnTo>
                  <a:pt x="11640" y="252729"/>
                </a:lnTo>
                <a:lnTo>
                  <a:pt x="9999" y="253999"/>
                </a:lnTo>
                <a:lnTo>
                  <a:pt x="6054" y="256539"/>
                </a:lnTo>
                <a:lnTo>
                  <a:pt x="4472" y="257809"/>
                </a:lnTo>
                <a:lnTo>
                  <a:pt x="2181" y="259079"/>
                </a:lnTo>
                <a:lnTo>
                  <a:pt x="1338" y="260349"/>
                </a:lnTo>
                <a:lnTo>
                  <a:pt x="252" y="261619"/>
                </a:lnTo>
                <a:lnTo>
                  <a:pt x="0" y="262889"/>
                </a:lnTo>
                <a:lnTo>
                  <a:pt x="76" y="264159"/>
                </a:lnTo>
                <a:lnTo>
                  <a:pt x="313" y="264159"/>
                </a:lnTo>
                <a:lnTo>
                  <a:pt x="75055" y="384809"/>
                </a:lnTo>
                <a:lnTo>
                  <a:pt x="81009" y="384809"/>
                </a:lnTo>
                <a:lnTo>
                  <a:pt x="84033" y="383539"/>
                </a:lnTo>
                <a:lnTo>
                  <a:pt x="85841" y="382269"/>
                </a:lnTo>
                <a:lnTo>
                  <a:pt x="90138" y="379729"/>
                </a:lnTo>
                <a:lnTo>
                  <a:pt x="91880" y="378459"/>
                </a:lnTo>
                <a:lnTo>
                  <a:pt x="94467" y="375919"/>
                </a:lnTo>
                <a:lnTo>
                  <a:pt x="95399" y="375919"/>
                </a:lnTo>
                <a:lnTo>
                  <a:pt x="96540" y="373379"/>
                </a:lnTo>
                <a:lnTo>
                  <a:pt x="96850" y="373379"/>
                </a:lnTo>
                <a:lnTo>
                  <a:pt x="96950" y="370839"/>
                </a:lnTo>
                <a:lnTo>
                  <a:pt x="96756" y="370839"/>
                </a:lnTo>
                <a:lnTo>
                  <a:pt x="96318" y="369569"/>
                </a:lnTo>
                <a:lnTo>
                  <a:pt x="45070" y="284479"/>
                </a:lnTo>
                <a:lnTo>
                  <a:pt x="47451" y="270509"/>
                </a:lnTo>
                <a:lnTo>
                  <a:pt x="47855" y="269239"/>
                </a:lnTo>
                <a:lnTo>
                  <a:pt x="30114" y="269239"/>
                </a:lnTo>
                <a:lnTo>
                  <a:pt x="19909" y="252729"/>
                </a:lnTo>
                <a:lnTo>
                  <a:pt x="19387" y="251459"/>
                </a:lnTo>
                <a:close/>
              </a:path>
              <a:path w="519429" h="384810">
                <a:moveTo>
                  <a:pt x="156667" y="336549"/>
                </a:moveTo>
                <a:lnTo>
                  <a:pt x="152518" y="336549"/>
                </a:lnTo>
                <a:lnTo>
                  <a:pt x="153733" y="337819"/>
                </a:lnTo>
                <a:lnTo>
                  <a:pt x="154564" y="337819"/>
                </a:lnTo>
                <a:lnTo>
                  <a:pt x="156667" y="336549"/>
                </a:lnTo>
                <a:close/>
              </a:path>
              <a:path w="519429" h="384810">
                <a:moveTo>
                  <a:pt x="124301" y="240029"/>
                </a:moveTo>
                <a:lnTo>
                  <a:pt x="78047" y="240029"/>
                </a:lnTo>
                <a:lnTo>
                  <a:pt x="81903" y="241299"/>
                </a:lnTo>
                <a:lnTo>
                  <a:pt x="89481" y="245109"/>
                </a:lnTo>
                <a:lnTo>
                  <a:pt x="93145" y="247649"/>
                </a:lnTo>
                <a:lnTo>
                  <a:pt x="100216" y="253999"/>
                </a:lnTo>
                <a:lnTo>
                  <a:pt x="103544" y="259079"/>
                </a:lnTo>
                <a:lnTo>
                  <a:pt x="151994" y="336549"/>
                </a:lnTo>
                <a:lnTo>
                  <a:pt x="157971" y="336549"/>
                </a:lnTo>
                <a:lnTo>
                  <a:pt x="161084" y="335279"/>
                </a:lnTo>
                <a:lnTo>
                  <a:pt x="162869" y="334009"/>
                </a:lnTo>
                <a:lnTo>
                  <a:pt x="166991" y="331469"/>
                </a:lnTo>
                <a:lnTo>
                  <a:pt x="168690" y="330199"/>
                </a:lnTo>
                <a:lnTo>
                  <a:pt x="171277" y="328929"/>
                </a:lnTo>
                <a:lnTo>
                  <a:pt x="172231" y="327659"/>
                </a:lnTo>
                <a:lnTo>
                  <a:pt x="173459" y="325119"/>
                </a:lnTo>
                <a:lnTo>
                  <a:pt x="173790" y="325119"/>
                </a:lnTo>
                <a:lnTo>
                  <a:pt x="173890" y="323849"/>
                </a:lnTo>
                <a:lnTo>
                  <a:pt x="173696" y="322579"/>
                </a:lnTo>
                <a:lnTo>
                  <a:pt x="173258" y="322579"/>
                </a:lnTo>
                <a:lnTo>
                  <a:pt x="124301" y="240029"/>
                </a:lnTo>
                <a:close/>
              </a:path>
              <a:path w="519429" h="384810">
                <a:moveTo>
                  <a:pt x="198414" y="191769"/>
                </a:moveTo>
                <a:lnTo>
                  <a:pt x="155097" y="191769"/>
                </a:lnTo>
                <a:lnTo>
                  <a:pt x="158976" y="193039"/>
                </a:lnTo>
                <a:lnTo>
                  <a:pt x="166554" y="196849"/>
                </a:lnTo>
                <a:lnTo>
                  <a:pt x="170172" y="199389"/>
                </a:lnTo>
                <a:lnTo>
                  <a:pt x="177069" y="207009"/>
                </a:lnTo>
                <a:lnTo>
                  <a:pt x="180353" y="210819"/>
                </a:lnTo>
                <a:lnTo>
                  <a:pt x="228804" y="288289"/>
                </a:lnTo>
                <a:lnTo>
                  <a:pt x="229349" y="288289"/>
                </a:lnTo>
                <a:lnTo>
                  <a:pt x="230652" y="289559"/>
                </a:lnTo>
                <a:lnTo>
                  <a:pt x="233607" y="289559"/>
                </a:lnTo>
                <a:lnTo>
                  <a:pt x="234890" y="288289"/>
                </a:lnTo>
                <a:lnTo>
                  <a:pt x="237914" y="287019"/>
                </a:lnTo>
                <a:lnTo>
                  <a:pt x="239767" y="285749"/>
                </a:lnTo>
                <a:lnTo>
                  <a:pt x="244063" y="283209"/>
                </a:lnTo>
                <a:lnTo>
                  <a:pt x="245761" y="281939"/>
                </a:lnTo>
                <a:lnTo>
                  <a:pt x="248348" y="280669"/>
                </a:lnTo>
                <a:lnTo>
                  <a:pt x="249280" y="279399"/>
                </a:lnTo>
                <a:lnTo>
                  <a:pt x="250421" y="278129"/>
                </a:lnTo>
                <a:lnTo>
                  <a:pt x="250731" y="276859"/>
                </a:lnTo>
                <a:lnTo>
                  <a:pt x="250831" y="275589"/>
                </a:lnTo>
                <a:lnTo>
                  <a:pt x="250637" y="274319"/>
                </a:lnTo>
                <a:lnTo>
                  <a:pt x="250198" y="274319"/>
                </a:lnTo>
                <a:lnTo>
                  <a:pt x="199340" y="193039"/>
                </a:lnTo>
                <a:lnTo>
                  <a:pt x="198414" y="191769"/>
                </a:lnTo>
                <a:close/>
              </a:path>
              <a:path w="519429" h="384810">
                <a:moveTo>
                  <a:pt x="86931" y="214629"/>
                </a:moveTo>
                <a:lnTo>
                  <a:pt x="78397" y="214629"/>
                </a:lnTo>
                <a:lnTo>
                  <a:pt x="73957" y="215899"/>
                </a:lnTo>
                <a:lnTo>
                  <a:pt x="59969" y="219709"/>
                </a:lnTo>
                <a:lnTo>
                  <a:pt x="33243" y="255269"/>
                </a:lnTo>
                <a:lnTo>
                  <a:pt x="30114" y="269239"/>
                </a:lnTo>
                <a:lnTo>
                  <a:pt x="47855" y="269239"/>
                </a:lnTo>
                <a:lnTo>
                  <a:pt x="50678" y="260349"/>
                </a:lnTo>
                <a:lnTo>
                  <a:pt x="53356" y="252729"/>
                </a:lnTo>
                <a:lnTo>
                  <a:pt x="57194" y="247649"/>
                </a:lnTo>
                <a:lnTo>
                  <a:pt x="66225" y="242569"/>
                </a:lnTo>
                <a:lnTo>
                  <a:pt x="70203" y="241299"/>
                </a:lnTo>
                <a:lnTo>
                  <a:pt x="78047" y="240029"/>
                </a:lnTo>
                <a:lnTo>
                  <a:pt x="124301" y="240029"/>
                </a:lnTo>
                <a:lnTo>
                  <a:pt x="122041" y="236219"/>
                </a:lnTo>
                <a:lnTo>
                  <a:pt x="124260" y="223519"/>
                </a:lnTo>
                <a:lnTo>
                  <a:pt x="106099" y="223519"/>
                </a:lnTo>
                <a:lnTo>
                  <a:pt x="102508" y="220979"/>
                </a:lnTo>
                <a:lnTo>
                  <a:pt x="98771" y="219709"/>
                </a:lnTo>
                <a:lnTo>
                  <a:pt x="91005" y="215899"/>
                </a:lnTo>
                <a:lnTo>
                  <a:pt x="86931" y="214629"/>
                </a:lnTo>
                <a:close/>
              </a:path>
              <a:path w="519429" h="384810">
                <a:moveTo>
                  <a:pt x="325960" y="110489"/>
                </a:moveTo>
                <a:lnTo>
                  <a:pt x="284473" y="110489"/>
                </a:lnTo>
                <a:lnTo>
                  <a:pt x="291669" y="113029"/>
                </a:lnTo>
                <a:lnTo>
                  <a:pt x="295045" y="114299"/>
                </a:lnTo>
                <a:lnTo>
                  <a:pt x="301351" y="120649"/>
                </a:lnTo>
                <a:lnTo>
                  <a:pt x="304351" y="124459"/>
                </a:lnTo>
                <a:lnTo>
                  <a:pt x="312941" y="138429"/>
                </a:lnTo>
                <a:lnTo>
                  <a:pt x="292923" y="151129"/>
                </a:lnTo>
                <a:lnTo>
                  <a:pt x="282312" y="158749"/>
                </a:lnTo>
                <a:lnTo>
                  <a:pt x="256112" y="191769"/>
                </a:lnTo>
                <a:lnTo>
                  <a:pt x="254754" y="198119"/>
                </a:lnTo>
                <a:lnTo>
                  <a:pt x="255445" y="210819"/>
                </a:lnTo>
                <a:lnTo>
                  <a:pt x="279099" y="241299"/>
                </a:lnTo>
                <a:lnTo>
                  <a:pt x="295146" y="245109"/>
                </a:lnTo>
                <a:lnTo>
                  <a:pt x="300906" y="245109"/>
                </a:lnTo>
                <a:lnTo>
                  <a:pt x="338253" y="224789"/>
                </a:lnTo>
                <a:lnTo>
                  <a:pt x="340035" y="222249"/>
                </a:lnTo>
                <a:lnTo>
                  <a:pt x="304603" y="222249"/>
                </a:lnTo>
                <a:lnTo>
                  <a:pt x="292258" y="219709"/>
                </a:lnTo>
                <a:lnTo>
                  <a:pt x="287257" y="215899"/>
                </a:lnTo>
                <a:lnTo>
                  <a:pt x="281183" y="205739"/>
                </a:lnTo>
                <a:lnTo>
                  <a:pt x="279880" y="203199"/>
                </a:lnTo>
                <a:lnTo>
                  <a:pt x="279151" y="195579"/>
                </a:lnTo>
                <a:lnTo>
                  <a:pt x="279800" y="191769"/>
                </a:lnTo>
                <a:lnTo>
                  <a:pt x="322708" y="153669"/>
                </a:lnTo>
                <a:lnTo>
                  <a:pt x="352774" y="153669"/>
                </a:lnTo>
                <a:lnTo>
                  <a:pt x="325960" y="110489"/>
                </a:lnTo>
                <a:close/>
              </a:path>
              <a:path w="519429" h="384810">
                <a:moveTo>
                  <a:pt x="160547" y="166369"/>
                </a:moveTo>
                <a:lnTo>
                  <a:pt x="120782" y="185419"/>
                </a:lnTo>
                <a:lnTo>
                  <a:pt x="118416" y="187959"/>
                </a:lnTo>
                <a:lnTo>
                  <a:pt x="106099" y="223519"/>
                </a:lnTo>
                <a:lnTo>
                  <a:pt x="124260" y="223519"/>
                </a:lnTo>
                <a:lnTo>
                  <a:pt x="124482" y="222249"/>
                </a:lnTo>
                <a:lnTo>
                  <a:pt x="127684" y="212089"/>
                </a:lnTo>
                <a:lnTo>
                  <a:pt x="155097" y="191769"/>
                </a:lnTo>
                <a:lnTo>
                  <a:pt x="198414" y="191769"/>
                </a:lnTo>
                <a:lnTo>
                  <a:pt x="194708" y="186689"/>
                </a:lnTo>
                <a:lnTo>
                  <a:pt x="184494" y="176529"/>
                </a:lnTo>
                <a:lnTo>
                  <a:pt x="178945" y="172719"/>
                </a:lnTo>
                <a:lnTo>
                  <a:pt x="166963" y="167639"/>
                </a:lnTo>
                <a:lnTo>
                  <a:pt x="160547" y="166369"/>
                </a:lnTo>
                <a:close/>
              </a:path>
              <a:path w="519429" h="384810">
                <a:moveTo>
                  <a:pt x="352774" y="153669"/>
                </a:moveTo>
                <a:lnTo>
                  <a:pt x="322708" y="153669"/>
                </a:lnTo>
                <a:lnTo>
                  <a:pt x="338383" y="179069"/>
                </a:lnTo>
                <a:lnTo>
                  <a:pt x="336757" y="187959"/>
                </a:lnTo>
                <a:lnTo>
                  <a:pt x="311196" y="220979"/>
                </a:lnTo>
                <a:lnTo>
                  <a:pt x="304603" y="222249"/>
                </a:lnTo>
                <a:lnTo>
                  <a:pt x="340035" y="222249"/>
                </a:lnTo>
                <a:lnTo>
                  <a:pt x="342708" y="218439"/>
                </a:lnTo>
                <a:lnTo>
                  <a:pt x="348344" y="207009"/>
                </a:lnTo>
                <a:lnTo>
                  <a:pt x="351947" y="194309"/>
                </a:lnTo>
                <a:lnTo>
                  <a:pt x="378010" y="194309"/>
                </a:lnTo>
                <a:lnTo>
                  <a:pt x="352774" y="153669"/>
                </a:lnTo>
                <a:close/>
              </a:path>
              <a:path w="519429" h="384810">
                <a:moveTo>
                  <a:pt x="378010" y="194309"/>
                </a:moveTo>
                <a:lnTo>
                  <a:pt x="351947" y="194309"/>
                </a:lnTo>
                <a:lnTo>
                  <a:pt x="360789" y="208279"/>
                </a:lnTo>
                <a:lnTo>
                  <a:pt x="363907" y="208279"/>
                </a:lnTo>
                <a:lnTo>
                  <a:pt x="366952" y="207009"/>
                </a:lnTo>
                <a:lnTo>
                  <a:pt x="368854" y="205739"/>
                </a:lnTo>
                <a:lnTo>
                  <a:pt x="373501" y="203199"/>
                </a:lnTo>
                <a:lnTo>
                  <a:pt x="375216" y="201929"/>
                </a:lnTo>
                <a:lnTo>
                  <a:pt x="377343" y="199389"/>
                </a:lnTo>
                <a:lnTo>
                  <a:pt x="378807" y="196849"/>
                </a:lnTo>
                <a:lnTo>
                  <a:pt x="378667" y="195579"/>
                </a:lnTo>
                <a:lnTo>
                  <a:pt x="378010" y="194309"/>
                </a:lnTo>
                <a:close/>
              </a:path>
              <a:path w="519429" h="384810">
                <a:moveTo>
                  <a:pt x="361471" y="38099"/>
                </a:moveTo>
                <a:lnTo>
                  <a:pt x="356431" y="38099"/>
                </a:lnTo>
                <a:lnTo>
                  <a:pt x="353724" y="39369"/>
                </a:lnTo>
                <a:lnTo>
                  <a:pt x="352083" y="40639"/>
                </a:lnTo>
                <a:lnTo>
                  <a:pt x="348137" y="43179"/>
                </a:lnTo>
                <a:lnTo>
                  <a:pt x="346556" y="44449"/>
                </a:lnTo>
                <a:lnTo>
                  <a:pt x="344265" y="45719"/>
                </a:lnTo>
                <a:lnTo>
                  <a:pt x="343421" y="46989"/>
                </a:lnTo>
                <a:lnTo>
                  <a:pt x="342336" y="48259"/>
                </a:lnTo>
                <a:lnTo>
                  <a:pt x="342083" y="49529"/>
                </a:lnTo>
                <a:lnTo>
                  <a:pt x="342158" y="50799"/>
                </a:lnTo>
                <a:lnTo>
                  <a:pt x="342397" y="50799"/>
                </a:lnTo>
                <a:lnTo>
                  <a:pt x="417137" y="171449"/>
                </a:lnTo>
                <a:lnTo>
                  <a:pt x="423092" y="171449"/>
                </a:lnTo>
                <a:lnTo>
                  <a:pt x="426116" y="170179"/>
                </a:lnTo>
                <a:lnTo>
                  <a:pt x="427925" y="168909"/>
                </a:lnTo>
                <a:lnTo>
                  <a:pt x="432221" y="166369"/>
                </a:lnTo>
                <a:lnTo>
                  <a:pt x="433964" y="165099"/>
                </a:lnTo>
                <a:lnTo>
                  <a:pt x="436551" y="162559"/>
                </a:lnTo>
                <a:lnTo>
                  <a:pt x="437483" y="161289"/>
                </a:lnTo>
                <a:lnTo>
                  <a:pt x="438623" y="160019"/>
                </a:lnTo>
                <a:lnTo>
                  <a:pt x="438933" y="160019"/>
                </a:lnTo>
                <a:lnTo>
                  <a:pt x="439033" y="157479"/>
                </a:lnTo>
                <a:lnTo>
                  <a:pt x="438839" y="157479"/>
                </a:lnTo>
                <a:lnTo>
                  <a:pt x="438401" y="156209"/>
                </a:lnTo>
                <a:lnTo>
                  <a:pt x="387220" y="69849"/>
                </a:lnTo>
                <a:lnTo>
                  <a:pt x="389739" y="57149"/>
                </a:lnTo>
                <a:lnTo>
                  <a:pt x="390527" y="54609"/>
                </a:lnTo>
                <a:lnTo>
                  <a:pt x="372197" y="54609"/>
                </a:lnTo>
                <a:lnTo>
                  <a:pt x="361993" y="39369"/>
                </a:lnTo>
                <a:lnTo>
                  <a:pt x="361471" y="38099"/>
                </a:lnTo>
                <a:close/>
              </a:path>
              <a:path w="519429" h="384810">
                <a:moveTo>
                  <a:pt x="290937" y="86359"/>
                </a:moveTo>
                <a:lnTo>
                  <a:pt x="284350" y="86359"/>
                </a:lnTo>
                <a:lnTo>
                  <a:pt x="265748" y="92709"/>
                </a:lnTo>
                <a:lnTo>
                  <a:pt x="253678" y="99059"/>
                </a:lnTo>
                <a:lnTo>
                  <a:pt x="249118" y="101599"/>
                </a:lnTo>
                <a:lnTo>
                  <a:pt x="244863" y="105409"/>
                </a:lnTo>
                <a:lnTo>
                  <a:pt x="236959" y="113029"/>
                </a:lnTo>
                <a:lnTo>
                  <a:pt x="233494" y="115569"/>
                </a:lnTo>
                <a:lnTo>
                  <a:pt x="219063" y="139699"/>
                </a:lnTo>
                <a:lnTo>
                  <a:pt x="219071" y="140969"/>
                </a:lnTo>
                <a:lnTo>
                  <a:pt x="220044" y="144779"/>
                </a:lnTo>
                <a:lnTo>
                  <a:pt x="220971" y="146049"/>
                </a:lnTo>
                <a:lnTo>
                  <a:pt x="223159" y="149859"/>
                </a:lnTo>
                <a:lnTo>
                  <a:pt x="224000" y="151129"/>
                </a:lnTo>
                <a:lnTo>
                  <a:pt x="225718" y="152399"/>
                </a:lnTo>
                <a:lnTo>
                  <a:pt x="226564" y="153669"/>
                </a:lnTo>
                <a:lnTo>
                  <a:pt x="228227" y="154939"/>
                </a:lnTo>
                <a:lnTo>
                  <a:pt x="231230" y="154939"/>
                </a:lnTo>
                <a:lnTo>
                  <a:pt x="232984" y="153669"/>
                </a:lnTo>
                <a:lnTo>
                  <a:pt x="234186" y="152399"/>
                </a:lnTo>
                <a:lnTo>
                  <a:pt x="236896" y="147319"/>
                </a:lnTo>
                <a:lnTo>
                  <a:pt x="238695" y="143509"/>
                </a:lnTo>
                <a:lnTo>
                  <a:pt x="243180" y="137159"/>
                </a:lnTo>
                <a:lnTo>
                  <a:pt x="246032" y="133349"/>
                </a:lnTo>
                <a:lnTo>
                  <a:pt x="252950" y="124459"/>
                </a:lnTo>
                <a:lnTo>
                  <a:pt x="257354" y="121919"/>
                </a:lnTo>
                <a:lnTo>
                  <a:pt x="267700" y="114299"/>
                </a:lnTo>
                <a:lnTo>
                  <a:pt x="272279" y="113029"/>
                </a:lnTo>
                <a:lnTo>
                  <a:pt x="280595" y="110489"/>
                </a:lnTo>
                <a:lnTo>
                  <a:pt x="325960" y="110489"/>
                </a:lnTo>
                <a:lnTo>
                  <a:pt x="323594" y="106679"/>
                </a:lnTo>
                <a:lnTo>
                  <a:pt x="318740" y="101599"/>
                </a:lnTo>
                <a:lnTo>
                  <a:pt x="308514" y="92709"/>
                </a:lnTo>
                <a:lnTo>
                  <a:pt x="302954" y="88899"/>
                </a:lnTo>
                <a:lnTo>
                  <a:pt x="290937" y="86359"/>
                </a:lnTo>
                <a:close/>
              </a:path>
              <a:path w="519429" h="384810">
                <a:moveTo>
                  <a:pt x="467374" y="25399"/>
                </a:moveTo>
                <a:lnTo>
                  <a:pt x="426792" y="25399"/>
                </a:lnTo>
                <a:lnTo>
                  <a:pt x="434547" y="29209"/>
                </a:lnTo>
                <a:lnTo>
                  <a:pt x="438297" y="31749"/>
                </a:lnTo>
                <a:lnTo>
                  <a:pt x="445545" y="39369"/>
                </a:lnTo>
                <a:lnTo>
                  <a:pt x="449463" y="44449"/>
                </a:lnTo>
                <a:lnTo>
                  <a:pt x="497366" y="120649"/>
                </a:lnTo>
                <a:lnTo>
                  <a:pt x="497911" y="120649"/>
                </a:lnTo>
                <a:lnTo>
                  <a:pt x="499214" y="121919"/>
                </a:lnTo>
                <a:lnTo>
                  <a:pt x="502060" y="121919"/>
                </a:lnTo>
                <a:lnTo>
                  <a:pt x="503321" y="120649"/>
                </a:lnTo>
                <a:lnTo>
                  <a:pt x="506345" y="119379"/>
                </a:lnTo>
                <a:lnTo>
                  <a:pt x="508198" y="118109"/>
                </a:lnTo>
                <a:lnTo>
                  <a:pt x="512494" y="115569"/>
                </a:lnTo>
                <a:lnTo>
                  <a:pt x="514192" y="114299"/>
                </a:lnTo>
                <a:lnTo>
                  <a:pt x="516779" y="113029"/>
                </a:lnTo>
                <a:lnTo>
                  <a:pt x="517711" y="111759"/>
                </a:lnTo>
                <a:lnTo>
                  <a:pt x="518852" y="110489"/>
                </a:lnTo>
                <a:lnTo>
                  <a:pt x="519162" y="109219"/>
                </a:lnTo>
                <a:lnTo>
                  <a:pt x="519262" y="107949"/>
                </a:lnTo>
                <a:lnTo>
                  <a:pt x="519068" y="106679"/>
                </a:lnTo>
                <a:lnTo>
                  <a:pt x="518629" y="106679"/>
                </a:lnTo>
                <a:lnTo>
                  <a:pt x="473429" y="34289"/>
                </a:lnTo>
                <a:lnTo>
                  <a:pt x="467374" y="25399"/>
                </a:lnTo>
                <a:close/>
              </a:path>
              <a:path w="519429" h="384810">
                <a:moveTo>
                  <a:pt x="434802" y="0"/>
                </a:moveTo>
                <a:lnTo>
                  <a:pt x="420142" y="0"/>
                </a:lnTo>
                <a:lnTo>
                  <a:pt x="409383" y="3809"/>
                </a:lnTo>
                <a:lnTo>
                  <a:pt x="379804" y="30479"/>
                </a:lnTo>
                <a:lnTo>
                  <a:pt x="372197" y="54609"/>
                </a:lnTo>
                <a:lnTo>
                  <a:pt x="390527" y="54609"/>
                </a:lnTo>
                <a:lnTo>
                  <a:pt x="393287" y="45719"/>
                </a:lnTo>
                <a:lnTo>
                  <a:pt x="396316" y="39369"/>
                </a:lnTo>
                <a:lnTo>
                  <a:pt x="400549" y="34289"/>
                </a:lnTo>
                <a:lnTo>
                  <a:pt x="410193" y="27939"/>
                </a:lnTo>
                <a:lnTo>
                  <a:pt x="414390" y="26669"/>
                </a:lnTo>
                <a:lnTo>
                  <a:pt x="422761" y="25399"/>
                </a:lnTo>
                <a:lnTo>
                  <a:pt x="467374" y="25399"/>
                </a:lnTo>
                <a:lnTo>
                  <a:pt x="465643" y="22859"/>
                </a:lnTo>
                <a:lnTo>
                  <a:pt x="457901" y="13969"/>
                </a:lnTo>
                <a:lnTo>
                  <a:pt x="452705" y="8889"/>
                </a:lnTo>
                <a:lnTo>
                  <a:pt x="447047" y="5079"/>
                </a:lnTo>
                <a:lnTo>
                  <a:pt x="434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23033" y="411477"/>
            <a:ext cx="1375410" cy="4878705"/>
          </a:xfrm>
          <a:custGeom>
            <a:avLst/>
            <a:gdLst/>
            <a:ahLst/>
            <a:cxnLst/>
            <a:rect l="l" t="t" r="r" b="b"/>
            <a:pathLst>
              <a:path w="1375409" h="4878705">
                <a:moveTo>
                  <a:pt x="631680" y="4803254"/>
                </a:moveTo>
                <a:lnTo>
                  <a:pt x="563735" y="4854649"/>
                </a:lnTo>
                <a:lnTo>
                  <a:pt x="645618" y="4878167"/>
                </a:lnTo>
                <a:lnTo>
                  <a:pt x="640693" y="4851700"/>
                </a:lnTo>
                <a:lnTo>
                  <a:pt x="661672" y="4844952"/>
                </a:lnTo>
                <a:lnTo>
                  <a:pt x="662278" y="4844704"/>
                </a:lnTo>
                <a:lnTo>
                  <a:pt x="682203" y="4834666"/>
                </a:lnTo>
                <a:lnTo>
                  <a:pt x="695957" y="4826525"/>
                </a:lnTo>
                <a:lnTo>
                  <a:pt x="636009" y="4826525"/>
                </a:lnTo>
                <a:lnTo>
                  <a:pt x="631680" y="4803254"/>
                </a:lnTo>
                <a:close/>
              </a:path>
              <a:path w="1375409" h="4878705">
                <a:moveTo>
                  <a:pt x="701" y="0"/>
                </a:moveTo>
                <a:lnTo>
                  <a:pt x="0" y="25391"/>
                </a:lnTo>
                <a:lnTo>
                  <a:pt x="31925" y="26272"/>
                </a:lnTo>
                <a:lnTo>
                  <a:pt x="63143" y="28862"/>
                </a:lnTo>
                <a:lnTo>
                  <a:pt x="125530" y="39062"/>
                </a:lnTo>
                <a:lnTo>
                  <a:pt x="187769" y="55798"/>
                </a:lnTo>
                <a:lnTo>
                  <a:pt x="249751" y="78874"/>
                </a:lnTo>
                <a:lnTo>
                  <a:pt x="311591" y="108212"/>
                </a:lnTo>
                <a:lnTo>
                  <a:pt x="372662" y="143393"/>
                </a:lnTo>
                <a:lnTo>
                  <a:pt x="433096" y="184315"/>
                </a:lnTo>
                <a:lnTo>
                  <a:pt x="492756" y="230771"/>
                </a:lnTo>
                <a:lnTo>
                  <a:pt x="551506" y="282550"/>
                </a:lnTo>
                <a:lnTo>
                  <a:pt x="609208" y="339435"/>
                </a:lnTo>
                <a:lnTo>
                  <a:pt x="665730" y="401210"/>
                </a:lnTo>
                <a:lnTo>
                  <a:pt x="720935" y="467653"/>
                </a:lnTo>
                <a:lnTo>
                  <a:pt x="774691" y="538544"/>
                </a:lnTo>
                <a:lnTo>
                  <a:pt x="826865" y="613660"/>
                </a:lnTo>
                <a:lnTo>
                  <a:pt x="877327" y="692778"/>
                </a:lnTo>
                <a:lnTo>
                  <a:pt x="925949" y="775676"/>
                </a:lnTo>
                <a:lnTo>
                  <a:pt x="972600" y="862131"/>
                </a:lnTo>
                <a:lnTo>
                  <a:pt x="1017154" y="951918"/>
                </a:lnTo>
                <a:lnTo>
                  <a:pt x="1059482" y="1044816"/>
                </a:lnTo>
                <a:lnTo>
                  <a:pt x="1099456" y="1140599"/>
                </a:lnTo>
                <a:lnTo>
                  <a:pt x="1136953" y="1239046"/>
                </a:lnTo>
                <a:lnTo>
                  <a:pt x="1171844" y="1339932"/>
                </a:lnTo>
                <a:lnTo>
                  <a:pt x="1204004" y="1443034"/>
                </a:lnTo>
                <a:lnTo>
                  <a:pt x="1233307" y="1548131"/>
                </a:lnTo>
                <a:lnTo>
                  <a:pt x="1259629" y="1654997"/>
                </a:lnTo>
                <a:lnTo>
                  <a:pt x="1282843" y="1763411"/>
                </a:lnTo>
                <a:lnTo>
                  <a:pt x="1302825" y="1873149"/>
                </a:lnTo>
                <a:lnTo>
                  <a:pt x="1319452" y="1983988"/>
                </a:lnTo>
                <a:lnTo>
                  <a:pt x="1332598" y="2095704"/>
                </a:lnTo>
                <a:lnTo>
                  <a:pt x="1342139" y="2208076"/>
                </a:lnTo>
                <a:lnTo>
                  <a:pt x="1347951" y="2320880"/>
                </a:lnTo>
                <a:lnTo>
                  <a:pt x="1349910" y="2433894"/>
                </a:lnTo>
                <a:lnTo>
                  <a:pt x="1348744" y="2547247"/>
                </a:lnTo>
                <a:lnTo>
                  <a:pt x="1345331" y="2659959"/>
                </a:lnTo>
                <a:lnTo>
                  <a:pt x="1339721" y="2772492"/>
                </a:lnTo>
                <a:lnTo>
                  <a:pt x="1331996" y="2884366"/>
                </a:lnTo>
                <a:lnTo>
                  <a:pt x="1322226" y="2995358"/>
                </a:lnTo>
                <a:lnTo>
                  <a:pt x="1310486" y="3105243"/>
                </a:lnTo>
                <a:lnTo>
                  <a:pt x="1296849" y="3213802"/>
                </a:lnTo>
                <a:lnTo>
                  <a:pt x="1281386" y="3320808"/>
                </a:lnTo>
                <a:lnTo>
                  <a:pt x="1264174" y="3426042"/>
                </a:lnTo>
                <a:lnTo>
                  <a:pt x="1245284" y="3529279"/>
                </a:lnTo>
                <a:lnTo>
                  <a:pt x="1224790" y="3630294"/>
                </a:lnTo>
                <a:lnTo>
                  <a:pt x="1202766" y="3728868"/>
                </a:lnTo>
                <a:lnTo>
                  <a:pt x="1179286" y="3824775"/>
                </a:lnTo>
                <a:lnTo>
                  <a:pt x="1154424" y="3917792"/>
                </a:lnTo>
                <a:lnTo>
                  <a:pt x="1128255" y="4007697"/>
                </a:lnTo>
                <a:lnTo>
                  <a:pt x="1100852" y="4094261"/>
                </a:lnTo>
                <a:lnTo>
                  <a:pt x="1072294" y="4177264"/>
                </a:lnTo>
                <a:lnTo>
                  <a:pt x="1042652" y="4256481"/>
                </a:lnTo>
                <a:lnTo>
                  <a:pt x="1012007" y="4331682"/>
                </a:lnTo>
                <a:lnTo>
                  <a:pt x="980433" y="4402648"/>
                </a:lnTo>
                <a:lnTo>
                  <a:pt x="948013" y="4469145"/>
                </a:lnTo>
                <a:lnTo>
                  <a:pt x="914827" y="4530948"/>
                </a:lnTo>
                <a:lnTo>
                  <a:pt x="880959" y="4587830"/>
                </a:lnTo>
                <a:lnTo>
                  <a:pt x="846500" y="4639558"/>
                </a:lnTo>
                <a:lnTo>
                  <a:pt x="811542" y="4685905"/>
                </a:lnTo>
                <a:lnTo>
                  <a:pt x="776188" y="4726641"/>
                </a:lnTo>
                <a:lnTo>
                  <a:pt x="740553" y="4761542"/>
                </a:lnTo>
                <a:lnTo>
                  <a:pt x="704761" y="4790394"/>
                </a:lnTo>
                <a:lnTo>
                  <a:pt x="669291" y="4812793"/>
                </a:lnTo>
                <a:lnTo>
                  <a:pt x="636009" y="4826525"/>
                </a:lnTo>
                <a:lnTo>
                  <a:pt x="695957" y="4826525"/>
                </a:lnTo>
                <a:lnTo>
                  <a:pt x="758341" y="4779674"/>
                </a:lnTo>
                <a:lnTo>
                  <a:pt x="795380" y="4743278"/>
                </a:lnTo>
                <a:lnTo>
                  <a:pt x="831825" y="4701193"/>
                </a:lnTo>
                <a:lnTo>
                  <a:pt x="867642" y="4653635"/>
                </a:lnTo>
                <a:lnTo>
                  <a:pt x="902787" y="4600820"/>
                </a:lnTo>
                <a:lnTo>
                  <a:pt x="937206" y="4542961"/>
                </a:lnTo>
                <a:lnTo>
                  <a:pt x="970846" y="4480274"/>
                </a:lnTo>
                <a:lnTo>
                  <a:pt x="1003641" y="4412970"/>
                </a:lnTo>
                <a:lnTo>
                  <a:pt x="1035528" y="4341267"/>
                </a:lnTo>
                <a:lnTo>
                  <a:pt x="1066441" y="4265381"/>
                </a:lnTo>
                <a:lnTo>
                  <a:pt x="1096312" y="4185527"/>
                </a:lnTo>
                <a:lnTo>
                  <a:pt x="1125068" y="4101926"/>
                </a:lnTo>
                <a:lnTo>
                  <a:pt x="1152643" y="4014795"/>
                </a:lnTo>
                <a:lnTo>
                  <a:pt x="1178963" y="3924350"/>
                </a:lnTo>
                <a:lnTo>
                  <a:pt x="1203957" y="3830815"/>
                </a:lnTo>
                <a:lnTo>
                  <a:pt x="1227555" y="3734407"/>
                </a:lnTo>
                <a:lnTo>
                  <a:pt x="1249683" y="3635344"/>
                </a:lnTo>
                <a:lnTo>
                  <a:pt x="1270269" y="3533849"/>
                </a:lnTo>
                <a:lnTo>
                  <a:pt x="1289240" y="3430141"/>
                </a:lnTo>
                <a:lnTo>
                  <a:pt x="1306525" y="3324440"/>
                </a:lnTo>
                <a:lnTo>
                  <a:pt x="1322050" y="3216967"/>
                </a:lnTo>
                <a:lnTo>
                  <a:pt x="1335742" y="3107941"/>
                </a:lnTo>
                <a:lnTo>
                  <a:pt x="1347528" y="2997584"/>
                </a:lnTo>
                <a:lnTo>
                  <a:pt x="1357335" y="2886115"/>
                </a:lnTo>
                <a:lnTo>
                  <a:pt x="1365091" y="2773757"/>
                </a:lnTo>
                <a:lnTo>
                  <a:pt x="1370719" y="2660727"/>
                </a:lnTo>
                <a:lnTo>
                  <a:pt x="1374154" y="2546988"/>
                </a:lnTo>
                <a:lnTo>
                  <a:pt x="1375307" y="2433452"/>
                </a:lnTo>
                <a:lnTo>
                  <a:pt x="1373318" y="2319572"/>
                </a:lnTo>
                <a:lnTo>
                  <a:pt x="1367448" y="2205926"/>
                </a:lnTo>
                <a:lnTo>
                  <a:pt x="1357824" y="2092735"/>
                </a:lnTo>
                <a:lnTo>
                  <a:pt x="1344571" y="1980218"/>
                </a:lnTo>
                <a:lnTo>
                  <a:pt x="1327814" y="1868597"/>
                </a:lnTo>
                <a:lnTo>
                  <a:pt x="1307679" y="1758092"/>
                </a:lnTo>
                <a:lnTo>
                  <a:pt x="1284291" y="1648922"/>
                </a:lnTo>
                <a:lnTo>
                  <a:pt x="1257773" y="1541308"/>
                </a:lnTo>
                <a:lnTo>
                  <a:pt x="1228251" y="1435470"/>
                </a:lnTo>
                <a:lnTo>
                  <a:pt x="1195848" y="1331629"/>
                </a:lnTo>
                <a:lnTo>
                  <a:pt x="1160688" y="1230003"/>
                </a:lnTo>
                <a:lnTo>
                  <a:pt x="1122897" y="1130815"/>
                </a:lnTo>
                <a:lnTo>
                  <a:pt x="1082594" y="1034282"/>
                </a:lnTo>
                <a:lnTo>
                  <a:pt x="1039906" y="940626"/>
                </a:lnTo>
                <a:lnTo>
                  <a:pt x="994953" y="850068"/>
                </a:lnTo>
                <a:lnTo>
                  <a:pt x="947858" y="762824"/>
                </a:lnTo>
                <a:lnTo>
                  <a:pt x="898740" y="679118"/>
                </a:lnTo>
                <a:lnTo>
                  <a:pt x="847725" y="599168"/>
                </a:lnTo>
                <a:lnTo>
                  <a:pt x="794927" y="523194"/>
                </a:lnTo>
                <a:lnTo>
                  <a:pt x="740469" y="451418"/>
                </a:lnTo>
                <a:lnTo>
                  <a:pt x="684466" y="384060"/>
                </a:lnTo>
                <a:lnTo>
                  <a:pt x="627037" y="321343"/>
                </a:lnTo>
                <a:lnTo>
                  <a:pt x="568294" y="263489"/>
                </a:lnTo>
                <a:lnTo>
                  <a:pt x="508354" y="210724"/>
                </a:lnTo>
                <a:lnTo>
                  <a:pt x="447328" y="163276"/>
                </a:lnTo>
                <a:lnTo>
                  <a:pt x="385329" y="121376"/>
                </a:lnTo>
                <a:lnTo>
                  <a:pt x="322470" y="85260"/>
                </a:lnTo>
                <a:lnTo>
                  <a:pt x="259135" y="55271"/>
                </a:lnTo>
                <a:lnTo>
                  <a:pt x="194945" y="31432"/>
                </a:lnTo>
                <a:lnTo>
                  <a:pt x="130261" y="14107"/>
                </a:lnTo>
                <a:lnTo>
                  <a:pt x="65228" y="3548"/>
                </a:lnTo>
                <a:lnTo>
                  <a:pt x="32626" y="882"/>
                </a:lnTo>
                <a:lnTo>
                  <a:pt x="7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236906" y="1502490"/>
            <a:ext cx="119761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8567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74771" y="2955121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0" y="28573"/>
                </a:moveTo>
                <a:lnTo>
                  <a:pt x="0" y="47623"/>
                </a:lnTo>
                <a:lnTo>
                  <a:pt x="309299" y="47625"/>
                </a:lnTo>
                <a:lnTo>
                  <a:pt x="309299" y="76200"/>
                </a:lnTo>
                <a:lnTo>
                  <a:pt x="385499" y="38100"/>
                </a:lnTo>
                <a:lnTo>
                  <a:pt x="366449" y="28575"/>
                </a:lnTo>
                <a:lnTo>
                  <a:pt x="0" y="28573"/>
                </a:lnTo>
                <a:close/>
              </a:path>
              <a:path w="386079" h="76200">
                <a:moveTo>
                  <a:pt x="309300" y="0"/>
                </a:moveTo>
                <a:lnTo>
                  <a:pt x="309299" y="28575"/>
                </a:lnTo>
                <a:lnTo>
                  <a:pt x="366449" y="28575"/>
                </a:lnTo>
                <a:lnTo>
                  <a:pt x="3093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67719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60271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67719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60271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71124" y="683903"/>
            <a:ext cx="277495" cy="219710"/>
          </a:xfrm>
          <a:custGeom>
            <a:avLst/>
            <a:gdLst/>
            <a:ahLst/>
            <a:cxnLst/>
            <a:rect l="l" t="t" r="r" b="b"/>
            <a:pathLst>
              <a:path w="277495" h="219709">
                <a:moveTo>
                  <a:pt x="55403" y="93950"/>
                </a:moveTo>
                <a:lnTo>
                  <a:pt x="37505" y="109729"/>
                </a:lnTo>
                <a:lnTo>
                  <a:pt x="37685" y="110722"/>
                </a:lnTo>
                <a:lnTo>
                  <a:pt x="37984" y="111351"/>
                </a:lnTo>
                <a:lnTo>
                  <a:pt x="129632" y="218603"/>
                </a:lnTo>
                <a:lnTo>
                  <a:pt x="130223" y="219016"/>
                </a:lnTo>
                <a:lnTo>
                  <a:pt x="131512" y="219411"/>
                </a:lnTo>
                <a:lnTo>
                  <a:pt x="132341" y="219348"/>
                </a:lnTo>
                <a:lnTo>
                  <a:pt x="149376" y="202651"/>
                </a:lnTo>
                <a:lnTo>
                  <a:pt x="149078" y="201985"/>
                </a:lnTo>
                <a:lnTo>
                  <a:pt x="57431" y="94733"/>
                </a:lnTo>
                <a:lnTo>
                  <a:pt x="56837" y="94357"/>
                </a:lnTo>
                <a:lnTo>
                  <a:pt x="55403" y="93950"/>
                </a:lnTo>
                <a:close/>
              </a:path>
              <a:path w="277495" h="219709">
                <a:moveTo>
                  <a:pt x="108328" y="48012"/>
                </a:moveTo>
                <a:lnTo>
                  <a:pt x="92831" y="61934"/>
                </a:lnTo>
                <a:lnTo>
                  <a:pt x="93098" y="63201"/>
                </a:lnTo>
                <a:lnTo>
                  <a:pt x="93433" y="63832"/>
                </a:lnTo>
                <a:lnTo>
                  <a:pt x="185149" y="171164"/>
                </a:lnTo>
                <a:lnTo>
                  <a:pt x="185740" y="171576"/>
                </a:lnTo>
                <a:lnTo>
                  <a:pt x="187029" y="171971"/>
                </a:lnTo>
                <a:lnTo>
                  <a:pt x="187858" y="171908"/>
                </a:lnTo>
                <a:lnTo>
                  <a:pt x="204892" y="155211"/>
                </a:lnTo>
                <a:lnTo>
                  <a:pt x="204597" y="154546"/>
                </a:lnTo>
                <a:lnTo>
                  <a:pt x="204059" y="153917"/>
                </a:lnTo>
                <a:lnTo>
                  <a:pt x="140633" y="76218"/>
                </a:lnTo>
                <a:lnTo>
                  <a:pt x="141128" y="63480"/>
                </a:lnTo>
                <a:lnTo>
                  <a:pt x="123517" y="63480"/>
                </a:lnTo>
                <a:lnTo>
                  <a:pt x="110995" y="48826"/>
                </a:lnTo>
                <a:lnTo>
                  <a:pt x="110404" y="48413"/>
                </a:lnTo>
                <a:lnTo>
                  <a:pt x="109115" y="48018"/>
                </a:lnTo>
                <a:lnTo>
                  <a:pt x="108328" y="48012"/>
                </a:lnTo>
                <a:close/>
              </a:path>
              <a:path w="277495" h="219709">
                <a:moveTo>
                  <a:pt x="219373" y="26388"/>
                </a:moveTo>
                <a:lnTo>
                  <a:pt x="169073" y="26388"/>
                </a:lnTo>
                <a:lnTo>
                  <a:pt x="173156" y="26433"/>
                </a:lnTo>
                <a:lnTo>
                  <a:pt x="181336" y="28688"/>
                </a:lnTo>
                <a:lnTo>
                  <a:pt x="185431" y="30694"/>
                </a:lnTo>
                <a:lnTo>
                  <a:pt x="193628" y="36469"/>
                </a:lnTo>
                <a:lnTo>
                  <a:pt x="198262" y="40938"/>
                </a:lnTo>
                <a:lnTo>
                  <a:pt x="257044" y="109729"/>
                </a:lnTo>
                <a:lnTo>
                  <a:pt x="257655" y="110125"/>
                </a:lnTo>
                <a:lnTo>
                  <a:pt x="259021" y="110453"/>
                </a:lnTo>
                <a:lnTo>
                  <a:pt x="259852" y="110389"/>
                </a:lnTo>
                <a:lnTo>
                  <a:pt x="261802" y="109810"/>
                </a:lnTo>
                <a:lnTo>
                  <a:pt x="276898" y="95178"/>
                </a:lnTo>
                <a:lnTo>
                  <a:pt x="276787" y="93776"/>
                </a:lnTo>
                <a:lnTo>
                  <a:pt x="276491" y="93112"/>
                </a:lnTo>
                <a:lnTo>
                  <a:pt x="220490" y="27575"/>
                </a:lnTo>
                <a:lnTo>
                  <a:pt x="219373" y="26388"/>
                </a:lnTo>
                <a:close/>
              </a:path>
              <a:path w="277495" h="219709">
                <a:moveTo>
                  <a:pt x="177283" y="0"/>
                </a:moveTo>
                <a:lnTo>
                  <a:pt x="140780" y="15398"/>
                </a:lnTo>
                <a:lnTo>
                  <a:pt x="123517" y="63480"/>
                </a:lnTo>
                <a:lnTo>
                  <a:pt x="141128" y="63480"/>
                </a:lnTo>
                <a:lnTo>
                  <a:pt x="141156" y="62770"/>
                </a:lnTo>
                <a:lnTo>
                  <a:pt x="143041" y="51487"/>
                </a:lnTo>
                <a:lnTo>
                  <a:pt x="169073" y="26388"/>
                </a:lnTo>
                <a:lnTo>
                  <a:pt x="219373" y="26388"/>
                </a:lnTo>
                <a:lnTo>
                  <a:pt x="211118" y="17609"/>
                </a:lnTo>
                <a:lnTo>
                  <a:pt x="202152" y="10052"/>
                </a:lnTo>
                <a:lnTo>
                  <a:pt x="196255" y="5777"/>
                </a:lnTo>
                <a:lnTo>
                  <a:pt x="190103" y="2912"/>
                </a:lnTo>
                <a:lnTo>
                  <a:pt x="177283" y="0"/>
                </a:lnTo>
                <a:close/>
              </a:path>
              <a:path w="277495" h="219709">
                <a:moveTo>
                  <a:pt x="16118" y="50403"/>
                </a:moveTo>
                <a:lnTo>
                  <a:pt x="12307" y="52266"/>
                </a:lnTo>
                <a:lnTo>
                  <a:pt x="3114" y="60123"/>
                </a:lnTo>
                <a:lnTo>
                  <a:pt x="637" y="63667"/>
                </a:lnTo>
                <a:lnTo>
                  <a:pt x="0" y="69921"/>
                </a:lnTo>
                <a:lnTo>
                  <a:pt x="1788" y="73764"/>
                </a:lnTo>
                <a:lnTo>
                  <a:pt x="9509" y="82800"/>
                </a:lnTo>
                <a:lnTo>
                  <a:pt x="12955" y="85123"/>
                </a:lnTo>
                <a:lnTo>
                  <a:pt x="19086" y="85457"/>
                </a:lnTo>
                <a:lnTo>
                  <a:pt x="22898" y="83593"/>
                </a:lnTo>
                <a:lnTo>
                  <a:pt x="32091" y="75737"/>
                </a:lnTo>
                <a:lnTo>
                  <a:pt x="34569" y="72193"/>
                </a:lnTo>
                <a:lnTo>
                  <a:pt x="35205" y="65939"/>
                </a:lnTo>
                <a:lnTo>
                  <a:pt x="33418" y="62096"/>
                </a:lnTo>
                <a:lnTo>
                  <a:pt x="25697" y="53060"/>
                </a:lnTo>
                <a:lnTo>
                  <a:pt x="22250" y="50737"/>
                </a:lnTo>
                <a:lnTo>
                  <a:pt x="16118" y="50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98781" y="5424686"/>
            <a:ext cx="270510" cy="211454"/>
          </a:xfrm>
          <a:custGeom>
            <a:avLst/>
            <a:gdLst/>
            <a:ahLst/>
            <a:cxnLst/>
            <a:rect l="l" t="t" r="r" b="b"/>
            <a:pathLst>
              <a:path w="270509" h="211454">
                <a:moveTo>
                  <a:pt x="50373" y="75557"/>
                </a:moveTo>
                <a:lnTo>
                  <a:pt x="31159" y="88157"/>
                </a:lnTo>
                <a:lnTo>
                  <a:pt x="31202" y="89592"/>
                </a:lnTo>
                <a:lnTo>
                  <a:pt x="106091" y="209942"/>
                </a:lnTo>
                <a:lnTo>
                  <a:pt x="108659" y="211080"/>
                </a:lnTo>
                <a:lnTo>
                  <a:pt x="110763" y="210742"/>
                </a:lnTo>
                <a:lnTo>
                  <a:pt x="127986" y="197101"/>
                </a:lnTo>
                <a:lnTo>
                  <a:pt x="127792" y="196400"/>
                </a:lnTo>
                <a:lnTo>
                  <a:pt x="53105" y="76715"/>
                </a:lnTo>
                <a:lnTo>
                  <a:pt x="52574" y="76254"/>
                </a:lnTo>
                <a:lnTo>
                  <a:pt x="51216" y="75639"/>
                </a:lnTo>
                <a:lnTo>
                  <a:pt x="50373" y="75557"/>
                </a:lnTo>
                <a:close/>
              </a:path>
              <a:path w="270509" h="211454">
                <a:moveTo>
                  <a:pt x="108487" y="38166"/>
                </a:moveTo>
                <a:lnTo>
                  <a:pt x="92988" y="49542"/>
                </a:lnTo>
                <a:lnTo>
                  <a:pt x="93064" y="50835"/>
                </a:lnTo>
                <a:lnTo>
                  <a:pt x="168043" y="171282"/>
                </a:lnTo>
                <a:lnTo>
                  <a:pt x="170611" y="172420"/>
                </a:lnTo>
                <a:lnTo>
                  <a:pt x="172714" y="172082"/>
                </a:lnTo>
                <a:lnTo>
                  <a:pt x="189938" y="158441"/>
                </a:lnTo>
                <a:lnTo>
                  <a:pt x="189744" y="157740"/>
                </a:lnTo>
                <a:lnTo>
                  <a:pt x="189307" y="157039"/>
                </a:lnTo>
                <a:lnTo>
                  <a:pt x="138126" y="70843"/>
                </a:lnTo>
                <a:lnTo>
                  <a:pt x="140644" y="57581"/>
                </a:lnTo>
                <a:lnTo>
                  <a:pt x="141278" y="55633"/>
                </a:lnTo>
                <a:lnTo>
                  <a:pt x="123103" y="55633"/>
                </a:lnTo>
                <a:lnTo>
                  <a:pt x="112899" y="39281"/>
                </a:lnTo>
                <a:lnTo>
                  <a:pt x="112375" y="38784"/>
                </a:lnTo>
                <a:lnTo>
                  <a:pt x="111160" y="38202"/>
                </a:lnTo>
                <a:lnTo>
                  <a:pt x="108487" y="38166"/>
                </a:lnTo>
                <a:close/>
              </a:path>
              <a:path w="270509" h="211454">
                <a:moveTo>
                  <a:pt x="218231" y="25725"/>
                </a:moveTo>
                <a:lnTo>
                  <a:pt x="173666" y="25725"/>
                </a:lnTo>
                <a:lnTo>
                  <a:pt x="177698" y="26376"/>
                </a:lnTo>
                <a:lnTo>
                  <a:pt x="185451" y="29822"/>
                </a:lnTo>
                <a:lnTo>
                  <a:pt x="189202" y="32415"/>
                </a:lnTo>
                <a:lnTo>
                  <a:pt x="196449" y="39344"/>
                </a:lnTo>
                <a:lnTo>
                  <a:pt x="200367" y="44452"/>
                </a:lnTo>
                <a:lnTo>
                  <a:pt x="248272" y="121217"/>
                </a:lnTo>
                <a:lnTo>
                  <a:pt x="248817" y="121700"/>
                </a:lnTo>
                <a:lnTo>
                  <a:pt x="250120" y="122226"/>
                </a:lnTo>
                <a:lnTo>
                  <a:pt x="250949" y="122287"/>
                </a:lnTo>
                <a:lnTo>
                  <a:pt x="252966" y="122003"/>
                </a:lnTo>
                <a:lnTo>
                  <a:pt x="270167" y="108376"/>
                </a:lnTo>
                <a:lnTo>
                  <a:pt x="269972" y="107675"/>
                </a:lnTo>
                <a:lnTo>
                  <a:pt x="224247" y="34415"/>
                </a:lnTo>
                <a:lnTo>
                  <a:pt x="218231" y="25725"/>
                </a:lnTo>
                <a:close/>
              </a:path>
              <a:path w="270509" h="211454">
                <a:moveTo>
                  <a:pt x="18841" y="26737"/>
                </a:moveTo>
                <a:lnTo>
                  <a:pt x="14795" y="28013"/>
                </a:lnTo>
                <a:lnTo>
                  <a:pt x="4536" y="34415"/>
                </a:lnTo>
                <a:lnTo>
                  <a:pt x="1560" y="37552"/>
                </a:lnTo>
                <a:lnTo>
                  <a:pt x="0" y="43642"/>
                </a:lnTo>
                <a:lnTo>
                  <a:pt x="1197" y="47707"/>
                </a:lnTo>
                <a:lnTo>
                  <a:pt x="7489" y="57791"/>
                </a:lnTo>
                <a:lnTo>
                  <a:pt x="10552" y="60600"/>
                </a:lnTo>
                <a:lnTo>
                  <a:pt x="16565" y="61842"/>
                </a:lnTo>
                <a:lnTo>
                  <a:pt x="20612" y="60566"/>
                </a:lnTo>
                <a:lnTo>
                  <a:pt x="30871" y="54164"/>
                </a:lnTo>
                <a:lnTo>
                  <a:pt x="33848" y="51027"/>
                </a:lnTo>
                <a:lnTo>
                  <a:pt x="35407" y="44937"/>
                </a:lnTo>
                <a:lnTo>
                  <a:pt x="34211" y="40872"/>
                </a:lnTo>
                <a:lnTo>
                  <a:pt x="27918" y="30788"/>
                </a:lnTo>
                <a:lnTo>
                  <a:pt x="24855" y="27979"/>
                </a:lnTo>
                <a:lnTo>
                  <a:pt x="18841" y="26737"/>
                </a:lnTo>
                <a:close/>
              </a:path>
              <a:path w="270509" h="211454">
                <a:moveTo>
                  <a:pt x="179115" y="0"/>
                </a:moveTo>
                <a:lnTo>
                  <a:pt x="139030" y="18423"/>
                </a:lnTo>
                <a:lnTo>
                  <a:pt x="123103" y="55633"/>
                </a:lnTo>
                <a:lnTo>
                  <a:pt x="141278" y="55633"/>
                </a:lnTo>
                <a:lnTo>
                  <a:pt x="144193" y="46675"/>
                </a:lnTo>
                <a:lnTo>
                  <a:pt x="147222" y="39424"/>
                </a:lnTo>
                <a:lnTo>
                  <a:pt x="151453" y="34103"/>
                </a:lnTo>
                <a:lnTo>
                  <a:pt x="161099" y="28084"/>
                </a:lnTo>
                <a:lnTo>
                  <a:pt x="165295" y="26562"/>
                </a:lnTo>
                <a:lnTo>
                  <a:pt x="173666" y="25725"/>
                </a:lnTo>
                <a:lnTo>
                  <a:pt x="218231" y="25725"/>
                </a:lnTo>
                <a:lnTo>
                  <a:pt x="216548" y="23294"/>
                </a:lnTo>
                <a:lnTo>
                  <a:pt x="208805" y="14486"/>
                </a:lnTo>
                <a:lnTo>
                  <a:pt x="203611" y="9384"/>
                </a:lnTo>
                <a:lnTo>
                  <a:pt x="197952" y="5636"/>
                </a:lnTo>
                <a:lnTo>
                  <a:pt x="185707" y="850"/>
                </a:lnTo>
                <a:lnTo>
                  <a:pt x="17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22728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51563" y="2955121"/>
            <a:ext cx="385445" cy="762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0" y="28573"/>
                </a:moveTo>
                <a:lnTo>
                  <a:pt x="0" y="47623"/>
                </a:lnTo>
                <a:lnTo>
                  <a:pt x="308899" y="47625"/>
                </a:lnTo>
                <a:lnTo>
                  <a:pt x="308899" y="76200"/>
                </a:lnTo>
                <a:lnTo>
                  <a:pt x="385099" y="38100"/>
                </a:lnTo>
                <a:lnTo>
                  <a:pt x="366049" y="28575"/>
                </a:lnTo>
                <a:lnTo>
                  <a:pt x="0" y="28573"/>
                </a:lnTo>
                <a:close/>
              </a:path>
              <a:path w="385445" h="76200">
                <a:moveTo>
                  <a:pt x="308899" y="0"/>
                </a:moveTo>
                <a:lnTo>
                  <a:pt x="308899" y="28575"/>
                </a:lnTo>
                <a:lnTo>
                  <a:pt x="366049" y="28575"/>
                </a:lnTo>
                <a:lnTo>
                  <a:pt x="3088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36662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36662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44112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49348" y="478115"/>
            <a:ext cx="564515" cy="547370"/>
          </a:xfrm>
          <a:custGeom>
            <a:avLst/>
            <a:gdLst/>
            <a:ahLst/>
            <a:cxnLst/>
            <a:rect l="l" t="t" r="r" b="b"/>
            <a:pathLst>
              <a:path w="564515" h="547369">
                <a:moveTo>
                  <a:pt x="134066" y="472440"/>
                </a:moveTo>
                <a:lnTo>
                  <a:pt x="96057" y="472440"/>
                </a:lnTo>
                <a:lnTo>
                  <a:pt x="102613" y="473710"/>
                </a:lnTo>
                <a:lnTo>
                  <a:pt x="105528" y="474980"/>
                </a:lnTo>
                <a:lnTo>
                  <a:pt x="110563" y="481330"/>
                </a:lnTo>
                <a:lnTo>
                  <a:pt x="112181" y="483870"/>
                </a:lnTo>
                <a:lnTo>
                  <a:pt x="113686" y="490220"/>
                </a:lnTo>
                <a:lnTo>
                  <a:pt x="113667" y="492760"/>
                </a:lnTo>
                <a:lnTo>
                  <a:pt x="112088" y="499110"/>
                </a:lnTo>
                <a:lnTo>
                  <a:pt x="110660" y="502920"/>
                </a:lnTo>
                <a:lnTo>
                  <a:pt x="106526" y="508000"/>
                </a:lnTo>
                <a:lnTo>
                  <a:pt x="103842" y="511810"/>
                </a:lnTo>
                <a:lnTo>
                  <a:pt x="72213" y="527050"/>
                </a:lnTo>
                <a:lnTo>
                  <a:pt x="69141" y="528320"/>
                </a:lnTo>
                <a:lnTo>
                  <a:pt x="63949" y="528320"/>
                </a:lnTo>
                <a:lnTo>
                  <a:pt x="62219" y="529590"/>
                </a:lnTo>
                <a:lnTo>
                  <a:pt x="60805" y="530860"/>
                </a:lnTo>
                <a:lnTo>
                  <a:pt x="60431" y="530860"/>
                </a:lnTo>
                <a:lnTo>
                  <a:pt x="60036" y="532130"/>
                </a:lnTo>
                <a:lnTo>
                  <a:pt x="60090" y="533400"/>
                </a:lnTo>
                <a:lnTo>
                  <a:pt x="60692" y="534670"/>
                </a:lnTo>
                <a:lnTo>
                  <a:pt x="61201" y="535940"/>
                </a:lnTo>
                <a:lnTo>
                  <a:pt x="62632" y="538480"/>
                </a:lnTo>
                <a:lnTo>
                  <a:pt x="63628" y="539750"/>
                </a:lnTo>
                <a:lnTo>
                  <a:pt x="66984" y="543560"/>
                </a:lnTo>
                <a:lnTo>
                  <a:pt x="68826" y="544830"/>
                </a:lnTo>
                <a:lnTo>
                  <a:pt x="72029" y="547370"/>
                </a:lnTo>
                <a:lnTo>
                  <a:pt x="78799" y="547370"/>
                </a:lnTo>
                <a:lnTo>
                  <a:pt x="84249" y="546100"/>
                </a:lnTo>
                <a:lnTo>
                  <a:pt x="87353" y="544830"/>
                </a:lnTo>
                <a:lnTo>
                  <a:pt x="94319" y="542290"/>
                </a:lnTo>
                <a:lnTo>
                  <a:pt x="132255" y="508000"/>
                </a:lnTo>
                <a:lnTo>
                  <a:pt x="137193" y="488950"/>
                </a:lnTo>
                <a:lnTo>
                  <a:pt x="136986" y="483870"/>
                </a:lnTo>
                <a:lnTo>
                  <a:pt x="134066" y="472440"/>
                </a:lnTo>
                <a:close/>
              </a:path>
              <a:path w="564515" h="547369">
                <a:moveTo>
                  <a:pt x="57621" y="392430"/>
                </a:moveTo>
                <a:lnTo>
                  <a:pt x="50032" y="392430"/>
                </a:lnTo>
                <a:lnTo>
                  <a:pt x="45401" y="393700"/>
                </a:lnTo>
                <a:lnTo>
                  <a:pt x="42801" y="393700"/>
                </a:lnTo>
                <a:lnTo>
                  <a:pt x="37035" y="396240"/>
                </a:lnTo>
                <a:lnTo>
                  <a:pt x="33978" y="398780"/>
                </a:lnTo>
                <a:lnTo>
                  <a:pt x="27515" y="402590"/>
                </a:lnTo>
                <a:lnTo>
                  <a:pt x="1541" y="435610"/>
                </a:lnTo>
                <a:lnTo>
                  <a:pt x="0" y="447040"/>
                </a:lnTo>
                <a:lnTo>
                  <a:pt x="436" y="452120"/>
                </a:lnTo>
                <a:lnTo>
                  <a:pt x="26979" y="483870"/>
                </a:lnTo>
                <a:lnTo>
                  <a:pt x="31487" y="485140"/>
                </a:lnTo>
                <a:lnTo>
                  <a:pt x="45289" y="485140"/>
                </a:lnTo>
                <a:lnTo>
                  <a:pt x="59094" y="481330"/>
                </a:lnTo>
                <a:lnTo>
                  <a:pt x="72388" y="477520"/>
                </a:lnTo>
                <a:lnTo>
                  <a:pt x="80755" y="473710"/>
                </a:lnTo>
                <a:lnTo>
                  <a:pt x="84776" y="473710"/>
                </a:lnTo>
                <a:lnTo>
                  <a:pt x="92490" y="472440"/>
                </a:lnTo>
                <a:lnTo>
                  <a:pt x="134066" y="472440"/>
                </a:lnTo>
                <a:lnTo>
                  <a:pt x="133742" y="471170"/>
                </a:lnTo>
                <a:lnTo>
                  <a:pt x="130614" y="466090"/>
                </a:lnTo>
                <a:lnTo>
                  <a:pt x="125981" y="461010"/>
                </a:lnTo>
                <a:lnTo>
                  <a:pt x="39909" y="461010"/>
                </a:lnTo>
                <a:lnTo>
                  <a:pt x="33207" y="459740"/>
                </a:lnTo>
                <a:lnTo>
                  <a:pt x="22644" y="441960"/>
                </a:lnTo>
                <a:lnTo>
                  <a:pt x="23515" y="436880"/>
                </a:lnTo>
                <a:lnTo>
                  <a:pt x="48868" y="414020"/>
                </a:lnTo>
                <a:lnTo>
                  <a:pt x="52152" y="412750"/>
                </a:lnTo>
                <a:lnTo>
                  <a:pt x="58073" y="410210"/>
                </a:lnTo>
                <a:lnTo>
                  <a:pt x="60591" y="410210"/>
                </a:lnTo>
                <a:lnTo>
                  <a:pt x="64739" y="408940"/>
                </a:lnTo>
                <a:lnTo>
                  <a:pt x="66130" y="408940"/>
                </a:lnTo>
                <a:lnTo>
                  <a:pt x="67308" y="407670"/>
                </a:lnTo>
                <a:lnTo>
                  <a:pt x="67623" y="407670"/>
                </a:lnTo>
                <a:lnTo>
                  <a:pt x="67939" y="406400"/>
                </a:lnTo>
                <a:lnTo>
                  <a:pt x="67887" y="405130"/>
                </a:lnTo>
                <a:lnTo>
                  <a:pt x="67363" y="403860"/>
                </a:lnTo>
                <a:lnTo>
                  <a:pt x="66871" y="402590"/>
                </a:lnTo>
                <a:lnTo>
                  <a:pt x="65429" y="401320"/>
                </a:lnTo>
                <a:lnTo>
                  <a:pt x="64496" y="400050"/>
                </a:lnTo>
                <a:lnTo>
                  <a:pt x="62282" y="397510"/>
                </a:lnTo>
                <a:lnTo>
                  <a:pt x="61315" y="396240"/>
                </a:lnTo>
                <a:lnTo>
                  <a:pt x="59603" y="394970"/>
                </a:lnTo>
                <a:lnTo>
                  <a:pt x="58864" y="393700"/>
                </a:lnTo>
                <a:lnTo>
                  <a:pt x="57621" y="392430"/>
                </a:lnTo>
                <a:close/>
              </a:path>
              <a:path w="564515" h="547369">
                <a:moveTo>
                  <a:pt x="104819" y="447040"/>
                </a:moveTo>
                <a:lnTo>
                  <a:pt x="91163" y="447040"/>
                </a:lnTo>
                <a:lnTo>
                  <a:pt x="77245" y="450850"/>
                </a:lnTo>
                <a:lnTo>
                  <a:pt x="68284" y="454660"/>
                </a:lnTo>
                <a:lnTo>
                  <a:pt x="55304" y="458470"/>
                </a:lnTo>
                <a:lnTo>
                  <a:pt x="51227" y="459740"/>
                </a:lnTo>
                <a:lnTo>
                  <a:pt x="43512" y="461010"/>
                </a:lnTo>
                <a:lnTo>
                  <a:pt x="125981" y="461010"/>
                </a:lnTo>
                <a:lnTo>
                  <a:pt x="122087" y="455930"/>
                </a:lnTo>
                <a:lnTo>
                  <a:pt x="117963" y="452120"/>
                </a:lnTo>
                <a:lnTo>
                  <a:pt x="109260" y="448310"/>
                </a:lnTo>
                <a:lnTo>
                  <a:pt x="104819" y="447040"/>
                </a:lnTo>
                <a:close/>
              </a:path>
              <a:path w="564515" h="547369">
                <a:moveTo>
                  <a:pt x="134329" y="370840"/>
                </a:moveTo>
                <a:lnTo>
                  <a:pt x="100681" y="370840"/>
                </a:lnTo>
                <a:lnTo>
                  <a:pt x="158893" y="439420"/>
                </a:lnTo>
                <a:lnTo>
                  <a:pt x="164012" y="444500"/>
                </a:lnTo>
                <a:lnTo>
                  <a:pt x="174012" y="450850"/>
                </a:lnTo>
                <a:lnTo>
                  <a:pt x="179028" y="453390"/>
                </a:lnTo>
                <a:lnTo>
                  <a:pt x="189092" y="454660"/>
                </a:lnTo>
                <a:lnTo>
                  <a:pt x="194194" y="454660"/>
                </a:lnTo>
                <a:lnTo>
                  <a:pt x="204536" y="450850"/>
                </a:lnTo>
                <a:lnTo>
                  <a:pt x="209871" y="447040"/>
                </a:lnTo>
                <a:lnTo>
                  <a:pt x="217178" y="440690"/>
                </a:lnTo>
                <a:lnTo>
                  <a:pt x="218884" y="439420"/>
                </a:lnTo>
                <a:lnTo>
                  <a:pt x="222096" y="435610"/>
                </a:lnTo>
                <a:lnTo>
                  <a:pt x="223554" y="434340"/>
                </a:lnTo>
                <a:lnTo>
                  <a:pt x="226170" y="430530"/>
                </a:lnTo>
                <a:lnTo>
                  <a:pt x="227219" y="429260"/>
                </a:lnTo>
                <a:lnTo>
                  <a:pt x="193427" y="429260"/>
                </a:lnTo>
                <a:lnTo>
                  <a:pt x="182727" y="425450"/>
                </a:lnTo>
                <a:lnTo>
                  <a:pt x="176931" y="420370"/>
                </a:lnTo>
                <a:lnTo>
                  <a:pt x="134329" y="370840"/>
                </a:lnTo>
                <a:close/>
              </a:path>
              <a:path w="564515" h="547369">
                <a:moveTo>
                  <a:pt x="217691" y="407670"/>
                </a:moveTo>
                <a:lnTo>
                  <a:pt x="215597" y="407670"/>
                </a:lnTo>
                <a:lnTo>
                  <a:pt x="214576" y="408940"/>
                </a:lnTo>
                <a:lnTo>
                  <a:pt x="214020" y="410210"/>
                </a:lnTo>
                <a:lnTo>
                  <a:pt x="213052" y="411480"/>
                </a:lnTo>
                <a:lnTo>
                  <a:pt x="212429" y="412750"/>
                </a:lnTo>
                <a:lnTo>
                  <a:pt x="210900" y="415290"/>
                </a:lnTo>
                <a:lnTo>
                  <a:pt x="209962" y="416560"/>
                </a:lnTo>
                <a:lnTo>
                  <a:pt x="207737" y="420370"/>
                </a:lnTo>
                <a:lnTo>
                  <a:pt x="198892" y="427990"/>
                </a:lnTo>
                <a:lnTo>
                  <a:pt x="193427" y="429260"/>
                </a:lnTo>
                <a:lnTo>
                  <a:pt x="227219" y="429260"/>
                </a:lnTo>
                <a:lnTo>
                  <a:pt x="228793" y="425450"/>
                </a:lnTo>
                <a:lnTo>
                  <a:pt x="229232" y="424180"/>
                </a:lnTo>
                <a:lnTo>
                  <a:pt x="229415" y="421640"/>
                </a:lnTo>
                <a:lnTo>
                  <a:pt x="229048" y="420370"/>
                </a:lnTo>
                <a:lnTo>
                  <a:pt x="227393" y="417830"/>
                </a:lnTo>
                <a:lnTo>
                  <a:pt x="226006" y="415290"/>
                </a:lnTo>
                <a:lnTo>
                  <a:pt x="224059" y="412750"/>
                </a:lnTo>
                <a:lnTo>
                  <a:pt x="222850" y="411480"/>
                </a:lnTo>
                <a:lnTo>
                  <a:pt x="221764" y="410210"/>
                </a:lnTo>
                <a:lnTo>
                  <a:pt x="219839" y="408940"/>
                </a:lnTo>
                <a:lnTo>
                  <a:pt x="219024" y="408940"/>
                </a:lnTo>
                <a:lnTo>
                  <a:pt x="217691" y="407670"/>
                </a:lnTo>
                <a:close/>
              </a:path>
              <a:path w="564515" h="547369">
                <a:moveTo>
                  <a:pt x="182792" y="276860"/>
                </a:moveTo>
                <a:lnTo>
                  <a:pt x="177178" y="276860"/>
                </a:lnTo>
                <a:lnTo>
                  <a:pt x="174698" y="279400"/>
                </a:lnTo>
                <a:lnTo>
                  <a:pt x="173214" y="280670"/>
                </a:lnTo>
                <a:lnTo>
                  <a:pt x="169678" y="283210"/>
                </a:lnTo>
                <a:lnTo>
                  <a:pt x="168275" y="284480"/>
                </a:lnTo>
                <a:lnTo>
                  <a:pt x="166277" y="287020"/>
                </a:lnTo>
                <a:lnTo>
                  <a:pt x="165574" y="288290"/>
                </a:lnTo>
                <a:lnTo>
                  <a:pt x="164764" y="289560"/>
                </a:lnTo>
                <a:lnTo>
                  <a:pt x="164628" y="290830"/>
                </a:lnTo>
                <a:lnTo>
                  <a:pt x="164895" y="292100"/>
                </a:lnTo>
                <a:lnTo>
                  <a:pt x="165230" y="292100"/>
                </a:lnTo>
                <a:lnTo>
                  <a:pt x="256946" y="400050"/>
                </a:lnTo>
                <a:lnTo>
                  <a:pt x="261686" y="400050"/>
                </a:lnTo>
                <a:lnTo>
                  <a:pt x="262888" y="398780"/>
                </a:lnTo>
                <a:lnTo>
                  <a:pt x="265671" y="397510"/>
                </a:lnTo>
                <a:lnTo>
                  <a:pt x="267310" y="396240"/>
                </a:lnTo>
                <a:lnTo>
                  <a:pt x="271160" y="392430"/>
                </a:lnTo>
                <a:lnTo>
                  <a:pt x="272704" y="391160"/>
                </a:lnTo>
                <a:lnTo>
                  <a:pt x="274949" y="388620"/>
                </a:lnTo>
                <a:lnTo>
                  <a:pt x="275730" y="387350"/>
                </a:lnTo>
                <a:lnTo>
                  <a:pt x="276607" y="386080"/>
                </a:lnTo>
                <a:lnTo>
                  <a:pt x="276689" y="383540"/>
                </a:lnTo>
                <a:lnTo>
                  <a:pt x="276393" y="383540"/>
                </a:lnTo>
                <a:lnTo>
                  <a:pt x="216235" y="312420"/>
                </a:lnTo>
                <a:lnTo>
                  <a:pt x="215291" y="306070"/>
                </a:lnTo>
                <a:lnTo>
                  <a:pt x="214684" y="299720"/>
                </a:lnTo>
                <a:lnTo>
                  <a:pt x="214294" y="293370"/>
                </a:lnTo>
                <a:lnTo>
                  <a:pt x="196523" y="293370"/>
                </a:lnTo>
                <a:lnTo>
                  <a:pt x="182792" y="276860"/>
                </a:lnTo>
                <a:close/>
              </a:path>
              <a:path w="564515" h="547369">
                <a:moveTo>
                  <a:pt x="84308" y="312420"/>
                </a:moveTo>
                <a:lnTo>
                  <a:pt x="78198" y="312420"/>
                </a:lnTo>
                <a:lnTo>
                  <a:pt x="75416" y="314960"/>
                </a:lnTo>
                <a:lnTo>
                  <a:pt x="73738" y="316230"/>
                </a:lnTo>
                <a:lnTo>
                  <a:pt x="69888" y="318770"/>
                </a:lnTo>
                <a:lnTo>
                  <a:pt x="68384" y="321310"/>
                </a:lnTo>
                <a:lnTo>
                  <a:pt x="66137" y="323850"/>
                </a:lnTo>
                <a:lnTo>
                  <a:pt x="65354" y="323850"/>
                </a:lnTo>
                <a:lnTo>
                  <a:pt x="64466" y="326390"/>
                </a:lnTo>
                <a:lnTo>
                  <a:pt x="64307" y="327660"/>
                </a:lnTo>
                <a:lnTo>
                  <a:pt x="64562" y="328930"/>
                </a:lnTo>
                <a:lnTo>
                  <a:pt x="64862" y="328930"/>
                </a:lnTo>
                <a:lnTo>
                  <a:pt x="86884" y="355600"/>
                </a:lnTo>
                <a:lnTo>
                  <a:pt x="71523" y="368300"/>
                </a:lnTo>
                <a:lnTo>
                  <a:pt x="71071" y="368300"/>
                </a:lnTo>
                <a:lnTo>
                  <a:pt x="70519" y="369570"/>
                </a:lnTo>
                <a:lnTo>
                  <a:pt x="70510" y="370840"/>
                </a:lnTo>
                <a:lnTo>
                  <a:pt x="71023" y="373380"/>
                </a:lnTo>
                <a:lnTo>
                  <a:pt x="71489" y="373380"/>
                </a:lnTo>
                <a:lnTo>
                  <a:pt x="72842" y="375920"/>
                </a:lnTo>
                <a:lnTo>
                  <a:pt x="73818" y="377190"/>
                </a:lnTo>
                <a:lnTo>
                  <a:pt x="77510" y="382270"/>
                </a:lnTo>
                <a:lnTo>
                  <a:pt x="79609" y="383540"/>
                </a:lnTo>
                <a:lnTo>
                  <a:pt x="83173" y="384810"/>
                </a:lnTo>
                <a:lnTo>
                  <a:pt x="84653" y="384810"/>
                </a:lnTo>
                <a:lnTo>
                  <a:pt x="100681" y="370840"/>
                </a:lnTo>
                <a:lnTo>
                  <a:pt x="134329" y="370840"/>
                </a:lnTo>
                <a:lnTo>
                  <a:pt x="120129" y="354330"/>
                </a:lnTo>
                <a:lnTo>
                  <a:pt x="139564" y="337820"/>
                </a:lnTo>
                <a:lnTo>
                  <a:pt x="106332" y="337820"/>
                </a:lnTo>
                <a:lnTo>
                  <a:pt x="84308" y="312420"/>
                </a:lnTo>
                <a:close/>
              </a:path>
              <a:path w="564515" h="547369">
                <a:moveTo>
                  <a:pt x="137081" y="313690"/>
                </a:moveTo>
                <a:lnTo>
                  <a:pt x="134853" y="313690"/>
                </a:lnTo>
                <a:lnTo>
                  <a:pt x="134185" y="314960"/>
                </a:lnTo>
                <a:lnTo>
                  <a:pt x="106332" y="337820"/>
                </a:lnTo>
                <a:lnTo>
                  <a:pt x="139564" y="337820"/>
                </a:lnTo>
                <a:lnTo>
                  <a:pt x="148534" y="330200"/>
                </a:lnTo>
                <a:lnTo>
                  <a:pt x="148939" y="328930"/>
                </a:lnTo>
                <a:lnTo>
                  <a:pt x="148205" y="325120"/>
                </a:lnTo>
                <a:lnTo>
                  <a:pt x="146813" y="322580"/>
                </a:lnTo>
                <a:lnTo>
                  <a:pt x="143120" y="318770"/>
                </a:lnTo>
                <a:lnTo>
                  <a:pt x="141966" y="317500"/>
                </a:lnTo>
                <a:lnTo>
                  <a:pt x="139907" y="314960"/>
                </a:lnTo>
                <a:lnTo>
                  <a:pt x="138930" y="314960"/>
                </a:lnTo>
                <a:lnTo>
                  <a:pt x="137081" y="313690"/>
                </a:lnTo>
                <a:close/>
              </a:path>
              <a:path w="564515" h="547369">
                <a:moveTo>
                  <a:pt x="356759" y="195580"/>
                </a:moveTo>
                <a:lnTo>
                  <a:pt x="317419" y="195580"/>
                </a:lnTo>
                <a:lnTo>
                  <a:pt x="321047" y="196850"/>
                </a:lnTo>
                <a:lnTo>
                  <a:pt x="328147" y="201930"/>
                </a:lnTo>
                <a:lnTo>
                  <a:pt x="342209" y="217170"/>
                </a:lnTo>
                <a:lnTo>
                  <a:pt x="324279" y="233680"/>
                </a:lnTo>
                <a:lnTo>
                  <a:pt x="314923" y="242570"/>
                </a:lnTo>
                <a:lnTo>
                  <a:pt x="293963" y="279400"/>
                </a:lnTo>
                <a:lnTo>
                  <a:pt x="293588" y="285750"/>
                </a:lnTo>
                <a:lnTo>
                  <a:pt x="296236" y="298450"/>
                </a:lnTo>
                <a:lnTo>
                  <a:pt x="324078" y="325120"/>
                </a:lnTo>
                <a:lnTo>
                  <a:pt x="329441" y="326390"/>
                </a:lnTo>
                <a:lnTo>
                  <a:pt x="340506" y="326390"/>
                </a:lnTo>
                <a:lnTo>
                  <a:pt x="375284" y="306070"/>
                </a:lnTo>
                <a:lnTo>
                  <a:pt x="378198" y="302260"/>
                </a:lnTo>
                <a:lnTo>
                  <a:pt x="346421" y="302260"/>
                </a:lnTo>
                <a:lnTo>
                  <a:pt x="333856" y="300990"/>
                </a:lnTo>
                <a:lnTo>
                  <a:pt x="328364" y="298450"/>
                </a:lnTo>
                <a:lnTo>
                  <a:pt x="320912" y="289560"/>
                </a:lnTo>
                <a:lnTo>
                  <a:pt x="319087" y="285750"/>
                </a:lnTo>
                <a:lnTo>
                  <a:pt x="317292" y="279400"/>
                </a:lnTo>
                <a:lnTo>
                  <a:pt x="317385" y="275590"/>
                </a:lnTo>
                <a:lnTo>
                  <a:pt x="354194" y="232410"/>
                </a:lnTo>
                <a:lnTo>
                  <a:pt x="387992" y="232410"/>
                </a:lnTo>
                <a:lnTo>
                  <a:pt x="356759" y="195580"/>
                </a:lnTo>
                <a:close/>
              </a:path>
              <a:path w="564515" h="547369">
                <a:moveTo>
                  <a:pt x="387992" y="232410"/>
                </a:moveTo>
                <a:lnTo>
                  <a:pt x="354194" y="232410"/>
                </a:lnTo>
                <a:lnTo>
                  <a:pt x="373430" y="254000"/>
                </a:lnTo>
                <a:lnTo>
                  <a:pt x="373202" y="264160"/>
                </a:lnTo>
                <a:lnTo>
                  <a:pt x="352706" y="299720"/>
                </a:lnTo>
                <a:lnTo>
                  <a:pt x="346421" y="302260"/>
                </a:lnTo>
                <a:lnTo>
                  <a:pt x="378198" y="302260"/>
                </a:lnTo>
                <a:lnTo>
                  <a:pt x="380140" y="299720"/>
                </a:lnTo>
                <a:lnTo>
                  <a:pt x="383496" y="292100"/>
                </a:lnTo>
                <a:lnTo>
                  <a:pt x="387406" y="280670"/>
                </a:lnTo>
                <a:lnTo>
                  <a:pt x="389115" y="267970"/>
                </a:lnTo>
                <a:lnTo>
                  <a:pt x="415560" y="267970"/>
                </a:lnTo>
                <a:lnTo>
                  <a:pt x="416011" y="265430"/>
                </a:lnTo>
                <a:lnTo>
                  <a:pt x="415721" y="264160"/>
                </a:lnTo>
                <a:lnTo>
                  <a:pt x="414916" y="264160"/>
                </a:lnTo>
                <a:lnTo>
                  <a:pt x="387992" y="232410"/>
                </a:lnTo>
                <a:close/>
              </a:path>
              <a:path w="564515" h="547369">
                <a:moveTo>
                  <a:pt x="227082" y="240030"/>
                </a:moveTo>
                <a:lnTo>
                  <a:pt x="219301" y="240030"/>
                </a:lnTo>
                <a:lnTo>
                  <a:pt x="217722" y="241300"/>
                </a:lnTo>
                <a:lnTo>
                  <a:pt x="214356" y="242570"/>
                </a:lnTo>
                <a:lnTo>
                  <a:pt x="212816" y="243840"/>
                </a:lnTo>
                <a:lnTo>
                  <a:pt x="210022" y="246380"/>
                </a:lnTo>
                <a:lnTo>
                  <a:pt x="208813" y="246380"/>
                </a:lnTo>
                <a:lnTo>
                  <a:pt x="205512" y="250190"/>
                </a:lnTo>
                <a:lnTo>
                  <a:pt x="203506" y="251460"/>
                </a:lnTo>
                <a:lnTo>
                  <a:pt x="200033" y="256540"/>
                </a:lnTo>
                <a:lnTo>
                  <a:pt x="195670" y="283210"/>
                </a:lnTo>
                <a:lnTo>
                  <a:pt x="195804" y="287020"/>
                </a:lnTo>
                <a:lnTo>
                  <a:pt x="196523" y="293370"/>
                </a:lnTo>
                <a:lnTo>
                  <a:pt x="214294" y="293370"/>
                </a:lnTo>
                <a:lnTo>
                  <a:pt x="214216" y="292100"/>
                </a:lnTo>
                <a:lnTo>
                  <a:pt x="214271" y="285750"/>
                </a:lnTo>
                <a:lnTo>
                  <a:pt x="215347" y="279400"/>
                </a:lnTo>
                <a:lnTo>
                  <a:pt x="216223" y="275590"/>
                </a:lnTo>
                <a:lnTo>
                  <a:pt x="218652" y="270510"/>
                </a:lnTo>
                <a:lnTo>
                  <a:pt x="220242" y="269240"/>
                </a:lnTo>
                <a:lnTo>
                  <a:pt x="223856" y="265430"/>
                </a:lnTo>
                <a:lnTo>
                  <a:pt x="225522" y="264160"/>
                </a:lnTo>
                <a:lnTo>
                  <a:pt x="228888" y="262890"/>
                </a:lnTo>
                <a:lnTo>
                  <a:pt x="230450" y="261620"/>
                </a:lnTo>
                <a:lnTo>
                  <a:pt x="233333" y="260350"/>
                </a:lnTo>
                <a:lnTo>
                  <a:pt x="234656" y="260350"/>
                </a:lnTo>
                <a:lnTo>
                  <a:pt x="237068" y="259080"/>
                </a:lnTo>
                <a:lnTo>
                  <a:pt x="237985" y="259080"/>
                </a:lnTo>
                <a:lnTo>
                  <a:pt x="239242" y="257810"/>
                </a:lnTo>
                <a:lnTo>
                  <a:pt x="239582" y="257810"/>
                </a:lnTo>
                <a:lnTo>
                  <a:pt x="239685" y="256540"/>
                </a:lnTo>
                <a:lnTo>
                  <a:pt x="239543" y="255270"/>
                </a:lnTo>
                <a:lnTo>
                  <a:pt x="238874" y="254000"/>
                </a:lnTo>
                <a:lnTo>
                  <a:pt x="238241" y="252730"/>
                </a:lnTo>
                <a:lnTo>
                  <a:pt x="236385" y="250190"/>
                </a:lnTo>
                <a:lnTo>
                  <a:pt x="235182" y="248920"/>
                </a:lnTo>
                <a:lnTo>
                  <a:pt x="233705" y="246380"/>
                </a:lnTo>
                <a:lnTo>
                  <a:pt x="232161" y="245110"/>
                </a:lnTo>
                <a:lnTo>
                  <a:pt x="230916" y="243840"/>
                </a:lnTo>
                <a:lnTo>
                  <a:pt x="229024" y="241300"/>
                </a:lnTo>
                <a:lnTo>
                  <a:pt x="228258" y="241300"/>
                </a:lnTo>
                <a:lnTo>
                  <a:pt x="227082" y="240030"/>
                </a:lnTo>
                <a:close/>
              </a:path>
              <a:path w="564515" h="547369">
                <a:moveTo>
                  <a:pt x="415560" y="267970"/>
                </a:moveTo>
                <a:lnTo>
                  <a:pt x="389115" y="267970"/>
                </a:lnTo>
                <a:lnTo>
                  <a:pt x="398985" y="279400"/>
                </a:lnTo>
                <a:lnTo>
                  <a:pt x="402957" y="279400"/>
                </a:lnTo>
                <a:lnTo>
                  <a:pt x="405795" y="276860"/>
                </a:lnTo>
                <a:lnTo>
                  <a:pt x="407526" y="275590"/>
                </a:lnTo>
                <a:lnTo>
                  <a:pt x="411690" y="273050"/>
                </a:lnTo>
                <a:lnTo>
                  <a:pt x="413200" y="270510"/>
                </a:lnTo>
                <a:lnTo>
                  <a:pt x="414997" y="269240"/>
                </a:lnTo>
                <a:lnTo>
                  <a:pt x="415560" y="267970"/>
                </a:lnTo>
                <a:close/>
              </a:path>
              <a:path w="564515" h="547369">
                <a:moveTo>
                  <a:pt x="312771" y="170180"/>
                </a:moveTo>
                <a:lnTo>
                  <a:pt x="277802" y="187960"/>
                </a:lnTo>
                <a:lnTo>
                  <a:pt x="260362" y="208280"/>
                </a:lnTo>
                <a:lnTo>
                  <a:pt x="255551" y="215900"/>
                </a:lnTo>
                <a:lnTo>
                  <a:pt x="253640" y="219710"/>
                </a:lnTo>
                <a:lnTo>
                  <a:pt x="250804" y="227330"/>
                </a:lnTo>
                <a:lnTo>
                  <a:pt x="250002" y="229870"/>
                </a:lnTo>
                <a:lnTo>
                  <a:pt x="249626" y="233680"/>
                </a:lnTo>
                <a:lnTo>
                  <a:pt x="249881" y="234950"/>
                </a:lnTo>
                <a:lnTo>
                  <a:pt x="251278" y="237490"/>
                </a:lnTo>
                <a:lnTo>
                  <a:pt x="252467" y="240030"/>
                </a:lnTo>
                <a:lnTo>
                  <a:pt x="255151" y="242570"/>
                </a:lnTo>
                <a:lnTo>
                  <a:pt x="256153" y="243840"/>
                </a:lnTo>
                <a:lnTo>
                  <a:pt x="258146" y="245110"/>
                </a:lnTo>
                <a:lnTo>
                  <a:pt x="259090" y="246380"/>
                </a:lnTo>
                <a:lnTo>
                  <a:pt x="263851" y="246380"/>
                </a:lnTo>
                <a:lnTo>
                  <a:pt x="265423" y="245110"/>
                </a:lnTo>
                <a:lnTo>
                  <a:pt x="268273" y="237490"/>
                </a:lnTo>
                <a:lnTo>
                  <a:pt x="269595" y="233680"/>
                </a:lnTo>
                <a:lnTo>
                  <a:pt x="272981" y="226060"/>
                </a:lnTo>
                <a:lnTo>
                  <a:pt x="306174" y="195580"/>
                </a:lnTo>
                <a:lnTo>
                  <a:pt x="356759" y="195580"/>
                </a:lnTo>
                <a:lnTo>
                  <a:pt x="348143" y="185420"/>
                </a:lnTo>
                <a:lnTo>
                  <a:pt x="342463" y="180340"/>
                </a:lnTo>
                <a:lnTo>
                  <a:pt x="331016" y="172720"/>
                </a:lnTo>
                <a:lnTo>
                  <a:pt x="325078" y="171450"/>
                </a:lnTo>
                <a:lnTo>
                  <a:pt x="312771" y="170180"/>
                </a:lnTo>
                <a:close/>
              </a:path>
              <a:path w="564515" h="547369">
                <a:moveTo>
                  <a:pt x="225639" y="238760"/>
                </a:moveTo>
                <a:lnTo>
                  <a:pt x="223392" y="238760"/>
                </a:lnTo>
                <a:lnTo>
                  <a:pt x="222251" y="240030"/>
                </a:lnTo>
                <a:lnTo>
                  <a:pt x="226559" y="240030"/>
                </a:lnTo>
                <a:lnTo>
                  <a:pt x="225639" y="238760"/>
                </a:lnTo>
                <a:close/>
              </a:path>
              <a:path w="564515" h="547369">
                <a:moveTo>
                  <a:pt x="364540" y="120650"/>
                </a:moveTo>
                <a:lnTo>
                  <a:pt x="360307" y="120650"/>
                </a:lnTo>
                <a:lnTo>
                  <a:pt x="359119" y="121920"/>
                </a:lnTo>
                <a:lnTo>
                  <a:pt x="356246" y="124460"/>
                </a:lnTo>
                <a:lnTo>
                  <a:pt x="354427" y="125730"/>
                </a:lnTo>
                <a:lnTo>
                  <a:pt x="350420" y="128270"/>
                </a:lnTo>
                <a:lnTo>
                  <a:pt x="348922" y="129540"/>
                </a:lnTo>
                <a:lnTo>
                  <a:pt x="346542" y="132080"/>
                </a:lnTo>
                <a:lnTo>
                  <a:pt x="345691" y="133350"/>
                </a:lnTo>
                <a:lnTo>
                  <a:pt x="344667" y="135890"/>
                </a:lnTo>
                <a:lnTo>
                  <a:pt x="344549" y="137160"/>
                </a:lnTo>
                <a:lnTo>
                  <a:pt x="344879" y="138430"/>
                </a:lnTo>
                <a:lnTo>
                  <a:pt x="345954" y="139700"/>
                </a:lnTo>
                <a:lnTo>
                  <a:pt x="346603" y="139700"/>
                </a:lnTo>
                <a:lnTo>
                  <a:pt x="348260" y="140970"/>
                </a:lnTo>
                <a:lnTo>
                  <a:pt x="349374" y="142240"/>
                </a:lnTo>
                <a:lnTo>
                  <a:pt x="350774" y="143510"/>
                </a:lnTo>
                <a:lnTo>
                  <a:pt x="468787" y="218440"/>
                </a:lnTo>
                <a:lnTo>
                  <a:pt x="472691" y="218440"/>
                </a:lnTo>
                <a:lnTo>
                  <a:pt x="475192" y="217170"/>
                </a:lnTo>
                <a:lnTo>
                  <a:pt x="476651" y="215900"/>
                </a:lnTo>
                <a:lnTo>
                  <a:pt x="479983" y="214630"/>
                </a:lnTo>
                <a:lnTo>
                  <a:pt x="482034" y="212090"/>
                </a:lnTo>
                <a:lnTo>
                  <a:pt x="486827" y="208280"/>
                </a:lnTo>
                <a:lnTo>
                  <a:pt x="488762" y="207010"/>
                </a:lnTo>
                <a:lnTo>
                  <a:pt x="491782" y="203200"/>
                </a:lnTo>
                <a:lnTo>
                  <a:pt x="492913" y="201930"/>
                </a:lnTo>
                <a:lnTo>
                  <a:pt x="494419" y="199390"/>
                </a:lnTo>
                <a:lnTo>
                  <a:pt x="494816" y="199390"/>
                </a:lnTo>
                <a:lnTo>
                  <a:pt x="494897" y="196850"/>
                </a:lnTo>
                <a:lnTo>
                  <a:pt x="494666" y="195580"/>
                </a:lnTo>
                <a:lnTo>
                  <a:pt x="491014" y="187960"/>
                </a:lnTo>
                <a:lnTo>
                  <a:pt x="466479" y="187960"/>
                </a:lnTo>
                <a:lnTo>
                  <a:pt x="366176" y="121920"/>
                </a:lnTo>
                <a:lnTo>
                  <a:pt x="365335" y="121920"/>
                </a:lnTo>
                <a:lnTo>
                  <a:pt x="364540" y="120650"/>
                </a:lnTo>
                <a:close/>
              </a:path>
              <a:path w="564515" h="547369">
                <a:moveTo>
                  <a:pt x="435275" y="62230"/>
                </a:moveTo>
                <a:lnTo>
                  <a:pt x="428598" y="62230"/>
                </a:lnTo>
                <a:lnTo>
                  <a:pt x="425960" y="64770"/>
                </a:lnTo>
                <a:lnTo>
                  <a:pt x="424359" y="66040"/>
                </a:lnTo>
                <a:lnTo>
                  <a:pt x="420508" y="68580"/>
                </a:lnTo>
                <a:lnTo>
                  <a:pt x="418967" y="69850"/>
                </a:lnTo>
                <a:lnTo>
                  <a:pt x="416732" y="72390"/>
                </a:lnTo>
                <a:lnTo>
                  <a:pt x="415938" y="73660"/>
                </a:lnTo>
                <a:lnTo>
                  <a:pt x="414994" y="74930"/>
                </a:lnTo>
                <a:lnTo>
                  <a:pt x="414799" y="76200"/>
                </a:lnTo>
                <a:lnTo>
                  <a:pt x="414964" y="77470"/>
                </a:lnTo>
                <a:lnTo>
                  <a:pt x="415230" y="78740"/>
                </a:lnTo>
                <a:lnTo>
                  <a:pt x="415677" y="80010"/>
                </a:lnTo>
                <a:lnTo>
                  <a:pt x="466951" y="186690"/>
                </a:lnTo>
                <a:lnTo>
                  <a:pt x="467621" y="187960"/>
                </a:lnTo>
                <a:lnTo>
                  <a:pt x="491014" y="187960"/>
                </a:lnTo>
                <a:lnTo>
                  <a:pt x="449023" y="100330"/>
                </a:lnTo>
                <a:lnTo>
                  <a:pt x="448353" y="99060"/>
                </a:lnTo>
                <a:lnTo>
                  <a:pt x="491195" y="99060"/>
                </a:lnTo>
                <a:lnTo>
                  <a:pt x="435275" y="62230"/>
                </a:lnTo>
                <a:close/>
              </a:path>
              <a:path w="564515" h="547369">
                <a:moveTo>
                  <a:pt x="491195" y="99060"/>
                </a:moveTo>
                <a:lnTo>
                  <a:pt x="448353" y="99060"/>
                </a:lnTo>
                <a:lnTo>
                  <a:pt x="449496" y="100330"/>
                </a:lnTo>
                <a:lnTo>
                  <a:pt x="538443" y="158750"/>
                </a:lnTo>
                <a:lnTo>
                  <a:pt x="542347" y="158750"/>
                </a:lnTo>
                <a:lnTo>
                  <a:pt x="544847" y="157480"/>
                </a:lnTo>
                <a:lnTo>
                  <a:pt x="546365" y="156210"/>
                </a:lnTo>
                <a:lnTo>
                  <a:pt x="549934" y="154940"/>
                </a:lnTo>
                <a:lnTo>
                  <a:pt x="552044" y="152400"/>
                </a:lnTo>
                <a:lnTo>
                  <a:pt x="556837" y="148590"/>
                </a:lnTo>
                <a:lnTo>
                  <a:pt x="558751" y="147320"/>
                </a:lnTo>
                <a:lnTo>
                  <a:pt x="561693" y="143510"/>
                </a:lnTo>
                <a:lnTo>
                  <a:pt x="562745" y="142240"/>
                </a:lnTo>
                <a:lnTo>
                  <a:pt x="564015" y="140970"/>
                </a:lnTo>
                <a:lnTo>
                  <a:pt x="564353" y="139700"/>
                </a:lnTo>
                <a:lnTo>
                  <a:pt x="564434" y="137160"/>
                </a:lnTo>
                <a:lnTo>
                  <a:pt x="564203" y="135890"/>
                </a:lnTo>
                <a:lnTo>
                  <a:pt x="563700" y="135890"/>
                </a:lnTo>
                <a:lnTo>
                  <a:pt x="560984" y="129540"/>
                </a:lnTo>
                <a:lnTo>
                  <a:pt x="536688" y="129540"/>
                </a:lnTo>
                <a:lnTo>
                  <a:pt x="535546" y="128270"/>
                </a:lnTo>
                <a:lnTo>
                  <a:pt x="491195" y="99060"/>
                </a:lnTo>
                <a:close/>
              </a:path>
              <a:path w="564515" h="547369">
                <a:moveTo>
                  <a:pt x="505052" y="1270"/>
                </a:moveTo>
                <a:lnTo>
                  <a:pt x="499504" y="1270"/>
                </a:lnTo>
                <a:lnTo>
                  <a:pt x="497091" y="3810"/>
                </a:lnTo>
                <a:lnTo>
                  <a:pt x="495546" y="5080"/>
                </a:lnTo>
                <a:lnTo>
                  <a:pt x="491618" y="7620"/>
                </a:lnTo>
                <a:lnTo>
                  <a:pt x="489997" y="10160"/>
                </a:lnTo>
                <a:lnTo>
                  <a:pt x="487606" y="12700"/>
                </a:lnTo>
                <a:lnTo>
                  <a:pt x="486752" y="12700"/>
                </a:lnTo>
                <a:lnTo>
                  <a:pt x="485730" y="15240"/>
                </a:lnTo>
                <a:lnTo>
                  <a:pt x="485515" y="15240"/>
                </a:lnTo>
                <a:lnTo>
                  <a:pt x="485682" y="17780"/>
                </a:lnTo>
                <a:lnTo>
                  <a:pt x="485946" y="17780"/>
                </a:lnTo>
                <a:lnTo>
                  <a:pt x="486393" y="19050"/>
                </a:lnTo>
                <a:lnTo>
                  <a:pt x="535900" y="128270"/>
                </a:lnTo>
                <a:lnTo>
                  <a:pt x="536688" y="129540"/>
                </a:lnTo>
                <a:lnTo>
                  <a:pt x="560984" y="129540"/>
                </a:lnTo>
                <a:lnTo>
                  <a:pt x="508825" y="7620"/>
                </a:lnTo>
                <a:lnTo>
                  <a:pt x="508212" y="6350"/>
                </a:lnTo>
                <a:lnTo>
                  <a:pt x="507646" y="5080"/>
                </a:lnTo>
                <a:lnTo>
                  <a:pt x="506618" y="3810"/>
                </a:lnTo>
                <a:lnTo>
                  <a:pt x="506126" y="2540"/>
                </a:lnTo>
                <a:lnTo>
                  <a:pt x="505656" y="2540"/>
                </a:lnTo>
                <a:lnTo>
                  <a:pt x="505052" y="1270"/>
                </a:lnTo>
                <a:close/>
              </a:path>
              <a:path w="564515" h="547369">
                <a:moveTo>
                  <a:pt x="433876" y="60960"/>
                </a:moveTo>
                <a:lnTo>
                  <a:pt x="431612" y="60960"/>
                </a:lnTo>
                <a:lnTo>
                  <a:pt x="429728" y="62230"/>
                </a:lnTo>
                <a:lnTo>
                  <a:pt x="434582" y="62230"/>
                </a:lnTo>
                <a:lnTo>
                  <a:pt x="433876" y="60960"/>
                </a:lnTo>
                <a:close/>
              </a:path>
              <a:path w="564515" h="547369">
                <a:moveTo>
                  <a:pt x="503223" y="0"/>
                </a:moveTo>
                <a:lnTo>
                  <a:pt x="502450" y="1270"/>
                </a:lnTo>
                <a:lnTo>
                  <a:pt x="504445" y="1270"/>
                </a:lnTo>
                <a:lnTo>
                  <a:pt x="503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22530" y="5305970"/>
            <a:ext cx="604520" cy="477520"/>
          </a:xfrm>
          <a:custGeom>
            <a:avLst/>
            <a:gdLst/>
            <a:ahLst/>
            <a:cxnLst/>
            <a:rect l="l" t="t" r="r" b="b"/>
            <a:pathLst>
              <a:path w="604520" h="477520">
                <a:moveTo>
                  <a:pt x="126690" y="405130"/>
                </a:moveTo>
                <a:lnTo>
                  <a:pt x="88077" y="405130"/>
                </a:lnTo>
                <a:lnTo>
                  <a:pt x="91593" y="406400"/>
                </a:lnTo>
                <a:lnTo>
                  <a:pt x="97858" y="408940"/>
                </a:lnTo>
                <a:lnTo>
                  <a:pt x="100463" y="410210"/>
                </a:lnTo>
                <a:lnTo>
                  <a:pt x="104567" y="417830"/>
                </a:lnTo>
                <a:lnTo>
                  <a:pt x="105726" y="420370"/>
                </a:lnTo>
                <a:lnTo>
                  <a:pt x="106314" y="426720"/>
                </a:lnTo>
                <a:lnTo>
                  <a:pt x="105843" y="429260"/>
                </a:lnTo>
                <a:lnTo>
                  <a:pt x="71128" y="455930"/>
                </a:lnTo>
                <a:lnTo>
                  <a:pt x="67055" y="455930"/>
                </a:lnTo>
                <a:lnTo>
                  <a:pt x="59781" y="457200"/>
                </a:lnTo>
                <a:lnTo>
                  <a:pt x="49608" y="457200"/>
                </a:lnTo>
                <a:lnTo>
                  <a:pt x="48030" y="458470"/>
                </a:lnTo>
                <a:lnTo>
                  <a:pt x="47578" y="458470"/>
                </a:lnTo>
                <a:lnTo>
                  <a:pt x="46997" y="459740"/>
                </a:lnTo>
                <a:lnTo>
                  <a:pt x="46939" y="461010"/>
                </a:lnTo>
                <a:lnTo>
                  <a:pt x="47644" y="463550"/>
                </a:lnTo>
                <a:lnTo>
                  <a:pt x="48715" y="466090"/>
                </a:lnTo>
                <a:lnTo>
                  <a:pt x="49503" y="467360"/>
                </a:lnTo>
                <a:lnTo>
                  <a:pt x="52238" y="472440"/>
                </a:lnTo>
                <a:lnTo>
                  <a:pt x="53798" y="473710"/>
                </a:lnTo>
                <a:lnTo>
                  <a:pt x="56645" y="476250"/>
                </a:lnTo>
                <a:lnTo>
                  <a:pt x="58112" y="477520"/>
                </a:lnTo>
                <a:lnTo>
                  <a:pt x="72083" y="477520"/>
                </a:lnTo>
                <a:lnTo>
                  <a:pt x="79392" y="474980"/>
                </a:lnTo>
                <a:lnTo>
                  <a:pt x="83332" y="473710"/>
                </a:lnTo>
                <a:lnTo>
                  <a:pt x="91780" y="471170"/>
                </a:lnTo>
                <a:lnTo>
                  <a:pt x="95998" y="468630"/>
                </a:lnTo>
                <a:lnTo>
                  <a:pt x="107045" y="461010"/>
                </a:lnTo>
                <a:lnTo>
                  <a:pt x="112795" y="457200"/>
                </a:lnTo>
                <a:lnTo>
                  <a:pt x="122114" y="447040"/>
                </a:lnTo>
                <a:lnTo>
                  <a:pt x="125492" y="440690"/>
                </a:lnTo>
                <a:lnTo>
                  <a:pt x="129684" y="429260"/>
                </a:lnTo>
                <a:lnTo>
                  <a:pt x="130374" y="422910"/>
                </a:lnTo>
                <a:lnTo>
                  <a:pt x="128936" y="411480"/>
                </a:lnTo>
                <a:lnTo>
                  <a:pt x="126690" y="405130"/>
                </a:lnTo>
                <a:close/>
              </a:path>
              <a:path w="604520" h="477520">
                <a:moveTo>
                  <a:pt x="63519" y="320040"/>
                </a:moveTo>
                <a:lnTo>
                  <a:pt x="53196" y="320040"/>
                </a:lnTo>
                <a:lnTo>
                  <a:pt x="50492" y="321310"/>
                </a:lnTo>
                <a:lnTo>
                  <a:pt x="44422" y="322580"/>
                </a:lnTo>
                <a:lnTo>
                  <a:pt x="41163" y="323850"/>
                </a:lnTo>
                <a:lnTo>
                  <a:pt x="34193" y="326390"/>
                </a:lnTo>
                <a:lnTo>
                  <a:pt x="30872" y="328930"/>
                </a:lnTo>
                <a:lnTo>
                  <a:pt x="3566" y="355600"/>
                </a:lnTo>
                <a:lnTo>
                  <a:pt x="0" y="372110"/>
                </a:lnTo>
                <a:lnTo>
                  <a:pt x="1711" y="382270"/>
                </a:lnTo>
                <a:lnTo>
                  <a:pt x="34857" y="410210"/>
                </a:lnTo>
                <a:lnTo>
                  <a:pt x="39471" y="411480"/>
                </a:lnTo>
                <a:lnTo>
                  <a:pt x="48926" y="410210"/>
                </a:lnTo>
                <a:lnTo>
                  <a:pt x="53619" y="410210"/>
                </a:lnTo>
                <a:lnTo>
                  <a:pt x="67438" y="407670"/>
                </a:lnTo>
                <a:lnTo>
                  <a:pt x="76149" y="405130"/>
                </a:lnTo>
                <a:lnTo>
                  <a:pt x="126690" y="405130"/>
                </a:lnTo>
                <a:lnTo>
                  <a:pt x="122914" y="398780"/>
                </a:lnTo>
                <a:lnTo>
                  <a:pt x="119740" y="393700"/>
                </a:lnTo>
                <a:lnTo>
                  <a:pt x="116150" y="389890"/>
                </a:lnTo>
                <a:lnTo>
                  <a:pt x="112142" y="387350"/>
                </a:lnTo>
                <a:lnTo>
                  <a:pt x="41294" y="387350"/>
                </a:lnTo>
                <a:lnTo>
                  <a:pt x="37741" y="386080"/>
                </a:lnTo>
                <a:lnTo>
                  <a:pt x="23252" y="368300"/>
                </a:lnTo>
                <a:lnTo>
                  <a:pt x="23475" y="365760"/>
                </a:lnTo>
                <a:lnTo>
                  <a:pt x="46041" y="342900"/>
                </a:lnTo>
                <a:lnTo>
                  <a:pt x="53644" y="340360"/>
                </a:lnTo>
                <a:lnTo>
                  <a:pt x="57072" y="340360"/>
                </a:lnTo>
                <a:lnTo>
                  <a:pt x="63174" y="339090"/>
                </a:lnTo>
                <a:lnTo>
                  <a:pt x="71372" y="339090"/>
                </a:lnTo>
                <a:lnTo>
                  <a:pt x="72687" y="337820"/>
                </a:lnTo>
                <a:lnTo>
                  <a:pt x="73074" y="337820"/>
                </a:lnTo>
                <a:lnTo>
                  <a:pt x="73567" y="336550"/>
                </a:lnTo>
                <a:lnTo>
                  <a:pt x="73364" y="334010"/>
                </a:lnTo>
                <a:lnTo>
                  <a:pt x="73022" y="332740"/>
                </a:lnTo>
                <a:lnTo>
                  <a:pt x="71917" y="330200"/>
                </a:lnTo>
                <a:lnTo>
                  <a:pt x="71175" y="328930"/>
                </a:lnTo>
                <a:lnTo>
                  <a:pt x="69371" y="326390"/>
                </a:lnTo>
                <a:lnTo>
                  <a:pt x="68566" y="325120"/>
                </a:lnTo>
                <a:lnTo>
                  <a:pt x="67099" y="323850"/>
                </a:lnTo>
                <a:lnTo>
                  <a:pt x="66461" y="322580"/>
                </a:lnTo>
                <a:lnTo>
                  <a:pt x="65378" y="321310"/>
                </a:lnTo>
                <a:lnTo>
                  <a:pt x="64790" y="321310"/>
                </a:lnTo>
                <a:lnTo>
                  <a:pt x="63519" y="320040"/>
                </a:lnTo>
                <a:close/>
              </a:path>
              <a:path w="604520" h="477520">
                <a:moveTo>
                  <a:pt x="141651" y="307340"/>
                </a:moveTo>
                <a:lnTo>
                  <a:pt x="111171" y="307340"/>
                </a:lnTo>
                <a:lnTo>
                  <a:pt x="158610" y="382270"/>
                </a:lnTo>
                <a:lnTo>
                  <a:pt x="162952" y="388620"/>
                </a:lnTo>
                <a:lnTo>
                  <a:pt x="171787" y="396240"/>
                </a:lnTo>
                <a:lnTo>
                  <a:pt x="176425" y="400050"/>
                </a:lnTo>
                <a:lnTo>
                  <a:pt x="186141" y="402590"/>
                </a:lnTo>
                <a:lnTo>
                  <a:pt x="191268" y="402590"/>
                </a:lnTo>
                <a:lnTo>
                  <a:pt x="221621" y="388620"/>
                </a:lnTo>
                <a:lnTo>
                  <a:pt x="223323" y="387350"/>
                </a:lnTo>
                <a:lnTo>
                  <a:pt x="226425" y="384810"/>
                </a:lnTo>
                <a:lnTo>
                  <a:pt x="227710" y="382270"/>
                </a:lnTo>
                <a:lnTo>
                  <a:pt x="229751" y="379730"/>
                </a:lnTo>
                <a:lnTo>
                  <a:pt x="230393" y="378460"/>
                </a:lnTo>
                <a:lnTo>
                  <a:pt x="194232" y="378460"/>
                </a:lnTo>
                <a:lnTo>
                  <a:pt x="184212" y="373380"/>
                </a:lnTo>
                <a:lnTo>
                  <a:pt x="179162" y="367030"/>
                </a:lnTo>
                <a:lnTo>
                  <a:pt x="141651" y="307340"/>
                </a:lnTo>
                <a:close/>
              </a:path>
              <a:path w="604520" h="477520">
                <a:moveTo>
                  <a:pt x="95012" y="381000"/>
                </a:moveTo>
                <a:lnTo>
                  <a:pt x="90394" y="381000"/>
                </a:lnTo>
                <a:lnTo>
                  <a:pt x="80818" y="382270"/>
                </a:lnTo>
                <a:lnTo>
                  <a:pt x="76097" y="382270"/>
                </a:lnTo>
                <a:lnTo>
                  <a:pt x="62219" y="384810"/>
                </a:lnTo>
                <a:lnTo>
                  <a:pt x="53279" y="386080"/>
                </a:lnTo>
                <a:lnTo>
                  <a:pt x="49094" y="387350"/>
                </a:lnTo>
                <a:lnTo>
                  <a:pt x="112142" y="387350"/>
                </a:lnTo>
                <a:lnTo>
                  <a:pt x="108134" y="384810"/>
                </a:lnTo>
                <a:lnTo>
                  <a:pt x="103906" y="383540"/>
                </a:lnTo>
                <a:lnTo>
                  <a:pt x="95012" y="381000"/>
                </a:lnTo>
                <a:close/>
              </a:path>
              <a:path w="604520" h="477520">
                <a:moveTo>
                  <a:pt x="222660" y="360680"/>
                </a:moveTo>
                <a:lnTo>
                  <a:pt x="218201" y="360680"/>
                </a:lnTo>
                <a:lnTo>
                  <a:pt x="217534" y="361950"/>
                </a:lnTo>
                <a:lnTo>
                  <a:pt x="216273" y="363220"/>
                </a:lnTo>
                <a:lnTo>
                  <a:pt x="194232" y="378460"/>
                </a:lnTo>
                <a:lnTo>
                  <a:pt x="230393" y="378460"/>
                </a:lnTo>
                <a:lnTo>
                  <a:pt x="230920" y="375920"/>
                </a:lnTo>
                <a:lnTo>
                  <a:pt x="230762" y="374650"/>
                </a:lnTo>
                <a:lnTo>
                  <a:pt x="229603" y="370840"/>
                </a:lnTo>
                <a:lnTo>
                  <a:pt x="228521" y="369570"/>
                </a:lnTo>
                <a:lnTo>
                  <a:pt x="226933" y="367030"/>
                </a:lnTo>
                <a:lnTo>
                  <a:pt x="225949" y="364490"/>
                </a:lnTo>
                <a:lnTo>
                  <a:pt x="225040" y="363220"/>
                </a:lnTo>
                <a:lnTo>
                  <a:pt x="223376" y="361950"/>
                </a:lnTo>
                <a:lnTo>
                  <a:pt x="222660" y="360680"/>
                </a:lnTo>
                <a:close/>
              </a:path>
              <a:path w="604520" h="477520">
                <a:moveTo>
                  <a:pt x="204586" y="224790"/>
                </a:moveTo>
                <a:lnTo>
                  <a:pt x="200764" y="224790"/>
                </a:lnTo>
                <a:lnTo>
                  <a:pt x="198056" y="227330"/>
                </a:lnTo>
                <a:lnTo>
                  <a:pt x="196415" y="227330"/>
                </a:lnTo>
                <a:lnTo>
                  <a:pt x="192469" y="229870"/>
                </a:lnTo>
                <a:lnTo>
                  <a:pt x="190888" y="231140"/>
                </a:lnTo>
                <a:lnTo>
                  <a:pt x="188597" y="232410"/>
                </a:lnTo>
                <a:lnTo>
                  <a:pt x="187754" y="233680"/>
                </a:lnTo>
                <a:lnTo>
                  <a:pt x="186668" y="236220"/>
                </a:lnTo>
                <a:lnTo>
                  <a:pt x="186415" y="236220"/>
                </a:lnTo>
                <a:lnTo>
                  <a:pt x="186491" y="237490"/>
                </a:lnTo>
                <a:lnTo>
                  <a:pt x="186729" y="238760"/>
                </a:lnTo>
                <a:lnTo>
                  <a:pt x="261471" y="358140"/>
                </a:lnTo>
                <a:lnTo>
                  <a:pt x="261993" y="358140"/>
                </a:lnTo>
                <a:lnTo>
                  <a:pt x="263208" y="359410"/>
                </a:lnTo>
                <a:lnTo>
                  <a:pt x="266142" y="359410"/>
                </a:lnTo>
                <a:lnTo>
                  <a:pt x="267425" y="358140"/>
                </a:lnTo>
                <a:lnTo>
                  <a:pt x="270449" y="356870"/>
                </a:lnTo>
                <a:lnTo>
                  <a:pt x="272257" y="355600"/>
                </a:lnTo>
                <a:lnTo>
                  <a:pt x="276553" y="353060"/>
                </a:lnTo>
                <a:lnTo>
                  <a:pt x="278296" y="351790"/>
                </a:lnTo>
                <a:lnTo>
                  <a:pt x="280883" y="350520"/>
                </a:lnTo>
                <a:lnTo>
                  <a:pt x="281815" y="349250"/>
                </a:lnTo>
                <a:lnTo>
                  <a:pt x="282955" y="347980"/>
                </a:lnTo>
                <a:lnTo>
                  <a:pt x="283265" y="346710"/>
                </a:lnTo>
                <a:lnTo>
                  <a:pt x="283366" y="345440"/>
                </a:lnTo>
                <a:lnTo>
                  <a:pt x="283171" y="344170"/>
                </a:lnTo>
                <a:lnTo>
                  <a:pt x="234146" y="265430"/>
                </a:lnTo>
                <a:lnTo>
                  <a:pt x="234271" y="257810"/>
                </a:lnTo>
                <a:lnTo>
                  <a:pt x="234467" y="254000"/>
                </a:lnTo>
                <a:lnTo>
                  <a:pt x="235394" y="243840"/>
                </a:lnTo>
                <a:lnTo>
                  <a:pt x="217515" y="243840"/>
                </a:lnTo>
                <a:lnTo>
                  <a:pt x="206325" y="226060"/>
                </a:lnTo>
                <a:lnTo>
                  <a:pt x="205803" y="226060"/>
                </a:lnTo>
                <a:lnTo>
                  <a:pt x="204586" y="224790"/>
                </a:lnTo>
                <a:close/>
              </a:path>
              <a:path w="604520" h="477520">
                <a:moveTo>
                  <a:pt x="101793" y="245110"/>
                </a:moveTo>
                <a:lnTo>
                  <a:pt x="98865" y="245110"/>
                </a:lnTo>
                <a:lnTo>
                  <a:pt x="97591" y="246380"/>
                </a:lnTo>
                <a:lnTo>
                  <a:pt x="94566" y="247650"/>
                </a:lnTo>
                <a:lnTo>
                  <a:pt x="92715" y="248920"/>
                </a:lnTo>
                <a:lnTo>
                  <a:pt x="88418" y="251460"/>
                </a:lnTo>
                <a:lnTo>
                  <a:pt x="86719" y="252730"/>
                </a:lnTo>
                <a:lnTo>
                  <a:pt x="84132" y="254000"/>
                </a:lnTo>
                <a:lnTo>
                  <a:pt x="83192" y="255270"/>
                </a:lnTo>
                <a:lnTo>
                  <a:pt x="82019" y="256540"/>
                </a:lnTo>
                <a:lnTo>
                  <a:pt x="81735" y="257810"/>
                </a:lnTo>
                <a:lnTo>
                  <a:pt x="81779" y="259080"/>
                </a:lnTo>
                <a:lnTo>
                  <a:pt x="81981" y="260350"/>
                </a:lnTo>
                <a:lnTo>
                  <a:pt x="99927" y="288290"/>
                </a:lnTo>
                <a:lnTo>
                  <a:pt x="82786" y="299720"/>
                </a:lnTo>
                <a:lnTo>
                  <a:pt x="82246" y="299720"/>
                </a:lnTo>
                <a:lnTo>
                  <a:pt x="81489" y="300990"/>
                </a:lnTo>
                <a:lnTo>
                  <a:pt x="81357" y="302260"/>
                </a:lnTo>
                <a:lnTo>
                  <a:pt x="81586" y="303530"/>
                </a:lnTo>
                <a:lnTo>
                  <a:pt x="91794" y="317500"/>
                </a:lnTo>
                <a:lnTo>
                  <a:pt x="93285" y="317500"/>
                </a:lnTo>
                <a:lnTo>
                  <a:pt x="111171" y="307340"/>
                </a:lnTo>
                <a:lnTo>
                  <a:pt x="141651" y="307340"/>
                </a:lnTo>
                <a:lnTo>
                  <a:pt x="132872" y="293370"/>
                </a:lnTo>
                <a:lnTo>
                  <a:pt x="160607" y="275590"/>
                </a:lnTo>
                <a:lnTo>
                  <a:pt x="121629" y="275590"/>
                </a:lnTo>
                <a:lnTo>
                  <a:pt x="103681" y="246380"/>
                </a:lnTo>
                <a:lnTo>
                  <a:pt x="103150" y="246380"/>
                </a:lnTo>
                <a:lnTo>
                  <a:pt x="101793" y="245110"/>
                </a:lnTo>
                <a:close/>
              </a:path>
              <a:path w="604520" h="477520">
                <a:moveTo>
                  <a:pt x="385833" y="163830"/>
                </a:moveTo>
                <a:lnTo>
                  <a:pt x="344345" y="163830"/>
                </a:lnTo>
                <a:lnTo>
                  <a:pt x="351542" y="166370"/>
                </a:lnTo>
                <a:lnTo>
                  <a:pt x="354918" y="167640"/>
                </a:lnTo>
                <a:lnTo>
                  <a:pt x="361223" y="173990"/>
                </a:lnTo>
                <a:lnTo>
                  <a:pt x="364223" y="177800"/>
                </a:lnTo>
                <a:lnTo>
                  <a:pt x="372813" y="190500"/>
                </a:lnTo>
                <a:lnTo>
                  <a:pt x="352794" y="203200"/>
                </a:lnTo>
                <a:lnTo>
                  <a:pt x="342183" y="210820"/>
                </a:lnTo>
                <a:lnTo>
                  <a:pt x="333165" y="219710"/>
                </a:lnTo>
                <a:lnTo>
                  <a:pt x="326811" y="224790"/>
                </a:lnTo>
                <a:lnTo>
                  <a:pt x="322105" y="231140"/>
                </a:lnTo>
                <a:lnTo>
                  <a:pt x="315983" y="245110"/>
                </a:lnTo>
                <a:lnTo>
                  <a:pt x="314625" y="251460"/>
                </a:lnTo>
                <a:lnTo>
                  <a:pt x="315318" y="264160"/>
                </a:lnTo>
                <a:lnTo>
                  <a:pt x="338971" y="294640"/>
                </a:lnTo>
                <a:lnTo>
                  <a:pt x="355018" y="298450"/>
                </a:lnTo>
                <a:lnTo>
                  <a:pt x="360777" y="297180"/>
                </a:lnTo>
                <a:lnTo>
                  <a:pt x="372885" y="294640"/>
                </a:lnTo>
                <a:lnTo>
                  <a:pt x="379025" y="292100"/>
                </a:lnTo>
                <a:lnTo>
                  <a:pt x="392353" y="283210"/>
                </a:lnTo>
                <a:lnTo>
                  <a:pt x="398125" y="278130"/>
                </a:lnTo>
                <a:lnTo>
                  <a:pt x="400353" y="274320"/>
                </a:lnTo>
                <a:lnTo>
                  <a:pt x="364474" y="274320"/>
                </a:lnTo>
                <a:lnTo>
                  <a:pt x="352130" y="273050"/>
                </a:lnTo>
                <a:lnTo>
                  <a:pt x="347129" y="269240"/>
                </a:lnTo>
                <a:lnTo>
                  <a:pt x="341055" y="259080"/>
                </a:lnTo>
                <a:lnTo>
                  <a:pt x="339751" y="255270"/>
                </a:lnTo>
                <a:lnTo>
                  <a:pt x="339022" y="247650"/>
                </a:lnTo>
                <a:lnTo>
                  <a:pt x="339671" y="245110"/>
                </a:lnTo>
                <a:lnTo>
                  <a:pt x="382579" y="207010"/>
                </a:lnTo>
                <a:lnTo>
                  <a:pt x="412646" y="207010"/>
                </a:lnTo>
                <a:lnTo>
                  <a:pt x="385833" y="163830"/>
                </a:lnTo>
                <a:close/>
              </a:path>
              <a:path w="604520" h="477520">
                <a:moveTo>
                  <a:pt x="155644" y="255270"/>
                </a:moveTo>
                <a:lnTo>
                  <a:pt x="152712" y="255270"/>
                </a:lnTo>
                <a:lnTo>
                  <a:pt x="121629" y="275590"/>
                </a:lnTo>
                <a:lnTo>
                  <a:pt x="160607" y="275590"/>
                </a:lnTo>
                <a:lnTo>
                  <a:pt x="164569" y="273050"/>
                </a:lnTo>
                <a:lnTo>
                  <a:pt x="165183" y="271780"/>
                </a:lnTo>
                <a:lnTo>
                  <a:pt x="165011" y="267970"/>
                </a:lnTo>
                <a:lnTo>
                  <a:pt x="163983" y="265430"/>
                </a:lnTo>
                <a:lnTo>
                  <a:pt x="160973" y="260350"/>
                </a:lnTo>
                <a:lnTo>
                  <a:pt x="160011" y="259080"/>
                </a:lnTo>
                <a:lnTo>
                  <a:pt x="158238" y="257810"/>
                </a:lnTo>
                <a:lnTo>
                  <a:pt x="157364" y="256540"/>
                </a:lnTo>
                <a:lnTo>
                  <a:pt x="155644" y="255270"/>
                </a:lnTo>
                <a:close/>
              </a:path>
              <a:path w="604520" h="477520">
                <a:moveTo>
                  <a:pt x="412646" y="207010"/>
                </a:moveTo>
                <a:lnTo>
                  <a:pt x="382579" y="207010"/>
                </a:lnTo>
                <a:lnTo>
                  <a:pt x="398255" y="232410"/>
                </a:lnTo>
                <a:lnTo>
                  <a:pt x="396628" y="241300"/>
                </a:lnTo>
                <a:lnTo>
                  <a:pt x="371068" y="273050"/>
                </a:lnTo>
                <a:lnTo>
                  <a:pt x="364474" y="274320"/>
                </a:lnTo>
                <a:lnTo>
                  <a:pt x="400353" y="274320"/>
                </a:lnTo>
                <a:lnTo>
                  <a:pt x="402580" y="270510"/>
                </a:lnTo>
                <a:lnTo>
                  <a:pt x="408216" y="259080"/>
                </a:lnTo>
                <a:lnTo>
                  <a:pt x="411819" y="247650"/>
                </a:lnTo>
                <a:lnTo>
                  <a:pt x="437882" y="247650"/>
                </a:lnTo>
                <a:lnTo>
                  <a:pt x="412646" y="207010"/>
                </a:lnTo>
                <a:close/>
              </a:path>
              <a:path w="604520" h="477520">
                <a:moveTo>
                  <a:pt x="437882" y="247650"/>
                </a:moveTo>
                <a:lnTo>
                  <a:pt x="411819" y="247650"/>
                </a:lnTo>
                <a:lnTo>
                  <a:pt x="419861" y="260350"/>
                </a:lnTo>
                <a:lnTo>
                  <a:pt x="423778" y="260350"/>
                </a:lnTo>
                <a:lnTo>
                  <a:pt x="426825" y="259080"/>
                </a:lnTo>
                <a:lnTo>
                  <a:pt x="428726" y="259080"/>
                </a:lnTo>
                <a:lnTo>
                  <a:pt x="433373" y="255270"/>
                </a:lnTo>
                <a:lnTo>
                  <a:pt x="435089" y="254000"/>
                </a:lnTo>
                <a:lnTo>
                  <a:pt x="437215" y="252730"/>
                </a:lnTo>
                <a:lnTo>
                  <a:pt x="437934" y="251460"/>
                </a:lnTo>
                <a:lnTo>
                  <a:pt x="438679" y="248920"/>
                </a:lnTo>
                <a:lnTo>
                  <a:pt x="438538" y="248920"/>
                </a:lnTo>
                <a:lnTo>
                  <a:pt x="437882" y="247650"/>
                </a:lnTo>
                <a:close/>
              </a:path>
              <a:path w="604520" h="477520">
                <a:moveTo>
                  <a:pt x="255668" y="195580"/>
                </a:moveTo>
                <a:lnTo>
                  <a:pt x="246213" y="195580"/>
                </a:lnTo>
                <a:lnTo>
                  <a:pt x="242619" y="196850"/>
                </a:lnTo>
                <a:lnTo>
                  <a:pt x="240957" y="198120"/>
                </a:lnTo>
                <a:lnTo>
                  <a:pt x="237898" y="199390"/>
                </a:lnTo>
                <a:lnTo>
                  <a:pt x="236564" y="200660"/>
                </a:lnTo>
                <a:lnTo>
                  <a:pt x="232882" y="201930"/>
                </a:lnTo>
                <a:lnTo>
                  <a:pt x="230565" y="204470"/>
                </a:lnTo>
                <a:lnTo>
                  <a:pt x="217515" y="243840"/>
                </a:lnTo>
                <a:lnTo>
                  <a:pt x="235394" y="243840"/>
                </a:lnTo>
                <a:lnTo>
                  <a:pt x="236159" y="240030"/>
                </a:lnTo>
                <a:lnTo>
                  <a:pt x="238288" y="232410"/>
                </a:lnTo>
                <a:lnTo>
                  <a:pt x="239600" y="229870"/>
                </a:lnTo>
                <a:lnTo>
                  <a:pt x="242714" y="224790"/>
                </a:lnTo>
                <a:lnTo>
                  <a:pt x="244589" y="223520"/>
                </a:lnTo>
                <a:lnTo>
                  <a:pt x="248622" y="220980"/>
                </a:lnTo>
                <a:lnTo>
                  <a:pt x="250441" y="219710"/>
                </a:lnTo>
                <a:lnTo>
                  <a:pt x="254035" y="218440"/>
                </a:lnTo>
                <a:lnTo>
                  <a:pt x="255694" y="218440"/>
                </a:lnTo>
                <a:lnTo>
                  <a:pt x="258728" y="217170"/>
                </a:lnTo>
                <a:lnTo>
                  <a:pt x="262623" y="217170"/>
                </a:lnTo>
                <a:lnTo>
                  <a:pt x="263602" y="215900"/>
                </a:lnTo>
                <a:lnTo>
                  <a:pt x="265004" y="215900"/>
                </a:lnTo>
                <a:lnTo>
                  <a:pt x="265429" y="214630"/>
                </a:lnTo>
                <a:lnTo>
                  <a:pt x="265725" y="213360"/>
                </a:lnTo>
                <a:lnTo>
                  <a:pt x="265295" y="210820"/>
                </a:lnTo>
                <a:lnTo>
                  <a:pt x="264828" y="209550"/>
                </a:lnTo>
                <a:lnTo>
                  <a:pt x="263362" y="207010"/>
                </a:lnTo>
                <a:lnTo>
                  <a:pt x="262393" y="205740"/>
                </a:lnTo>
                <a:lnTo>
                  <a:pt x="261189" y="203200"/>
                </a:lnTo>
                <a:lnTo>
                  <a:pt x="259930" y="201930"/>
                </a:lnTo>
                <a:lnTo>
                  <a:pt x="258911" y="200660"/>
                </a:lnTo>
                <a:lnTo>
                  <a:pt x="257345" y="198120"/>
                </a:lnTo>
                <a:lnTo>
                  <a:pt x="256697" y="196850"/>
                </a:lnTo>
                <a:lnTo>
                  <a:pt x="255668" y="195580"/>
                </a:lnTo>
                <a:close/>
              </a:path>
              <a:path w="604520" h="477520">
                <a:moveTo>
                  <a:pt x="407874" y="97790"/>
                </a:moveTo>
                <a:lnTo>
                  <a:pt x="405069" y="97790"/>
                </a:lnTo>
                <a:lnTo>
                  <a:pt x="403792" y="99060"/>
                </a:lnTo>
                <a:lnTo>
                  <a:pt x="400646" y="100330"/>
                </a:lnTo>
                <a:lnTo>
                  <a:pt x="398633" y="101600"/>
                </a:lnTo>
                <a:lnTo>
                  <a:pt x="394162" y="104140"/>
                </a:lnTo>
                <a:lnTo>
                  <a:pt x="392479" y="105410"/>
                </a:lnTo>
                <a:lnTo>
                  <a:pt x="389783" y="106680"/>
                </a:lnTo>
                <a:lnTo>
                  <a:pt x="388787" y="107950"/>
                </a:lnTo>
                <a:lnTo>
                  <a:pt x="387504" y="109220"/>
                </a:lnTo>
                <a:lnTo>
                  <a:pt x="387159" y="110490"/>
                </a:lnTo>
                <a:lnTo>
                  <a:pt x="387060" y="111760"/>
                </a:lnTo>
                <a:lnTo>
                  <a:pt x="387281" y="113030"/>
                </a:lnTo>
                <a:lnTo>
                  <a:pt x="388156" y="114300"/>
                </a:lnTo>
                <a:lnTo>
                  <a:pt x="388708" y="114300"/>
                </a:lnTo>
                <a:lnTo>
                  <a:pt x="390154" y="116840"/>
                </a:lnTo>
                <a:lnTo>
                  <a:pt x="391144" y="116840"/>
                </a:lnTo>
                <a:lnTo>
                  <a:pt x="392404" y="118110"/>
                </a:lnTo>
                <a:lnTo>
                  <a:pt x="497978" y="209550"/>
                </a:lnTo>
                <a:lnTo>
                  <a:pt x="498836" y="210820"/>
                </a:lnTo>
                <a:lnTo>
                  <a:pt x="504397" y="210820"/>
                </a:lnTo>
                <a:lnTo>
                  <a:pt x="505964" y="209550"/>
                </a:lnTo>
                <a:lnTo>
                  <a:pt x="509602" y="208280"/>
                </a:lnTo>
                <a:lnTo>
                  <a:pt x="511870" y="207010"/>
                </a:lnTo>
                <a:lnTo>
                  <a:pt x="517220" y="203200"/>
                </a:lnTo>
                <a:lnTo>
                  <a:pt x="519393" y="201930"/>
                </a:lnTo>
                <a:lnTo>
                  <a:pt x="522823" y="199390"/>
                </a:lnTo>
                <a:lnTo>
                  <a:pt x="524141" y="198120"/>
                </a:lnTo>
                <a:lnTo>
                  <a:pt x="525984" y="195580"/>
                </a:lnTo>
                <a:lnTo>
                  <a:pt x="526538" y="195580"/>
                </a:lnTo>
                <a:lnTo>
                  <a:pt x="526911" y="193040"/>
                </a:lnTo>
                <a:lnTo>
                  <a:pt x="526835" y="191770"/>
                </a:lnTo>
                <a:lnTo>
                  <a:pt x="523357" y="180340"/>
                </a:lnTo>
                <a:lnTo>
                  <a:pt x="501213" y="180340"/>
                </a:lnTo>
                <a:lnTo>
                  <a:pt x="500212" y="179070"/>
                </a:lnTo>
                <a:lnTo>
                  <a:pt x="410772" y="100330"/>
                </a:lnTo>
                <a:lnTo>
                  <a:pt x="410018" y="99060"/>
                </a:lnTo>
                <a:lnTo>
                  <a:pt x="409286" y="99060"/>
                </a:lnTo>
                <a:lnTo>
                  <a:pt x="407874" y="97790"/>
                </a:lnTo>
                <a:close/>
              </a:path>
              <a:path w="604520" h="477520">
                <a:moveTo>
                  <a:pt x="291101" y="207010"/>
                </a:moveTo>
                <a:lnTo>
                  <a:pt x="288100" y="207010"/>
                </a:lnTo>
                <a:lnTo>
                  <a:pt x="288889" y="208280"/>
                </a:lnTo>
                <a:lnTo>
                  <a:pt x="290379" y="208280"/>
                </a:lnTo>
                <a:lnTo>
                  <a:pt x="291101" y="207010"/>
                </a:lnTo>
                <a:close/>
              </a:path>
              <a:path w="604520" h="477520">
                <a:moveTo>
                  <a:pt x="350809" y="139700"/>
                </a:moveTo>
                <a:lnTo>
                  <a:pt x="344223" y="139700"/>
                </a:lnTo>
                <a:lnTo>
                  <a:pt x="336718" y="140970"/>
                </a:lnTo>
                <a:lnTo>
                  <a:pt x="296830" y="165100"/>
                </a:lnTo>
                <a:lnTo>
                  <a:pt x="287412" y="176530"/>
                </a:lnTo>
                <a:lnTo>
                  <a:pt x="284956" y="179070"/>
                </a:lnTo>
                <a:lnTo>
                  <a:pt x="281084" y="186690"/>
                </a:lnTo>
                <a:lnTo>
                  <a:pt x="279880" y="189230"/>
                </a:lnTo>
                <a:lnTo>
                  <a:pt x="278935" y="193040"/>
                </a:lnTo>
                <a:lnTo>
                  <a:pt x="278942" y="194310"/>
                </a:lnTo>
                <a:lnTo>
                  <a:pt x="279915" y="196850"/>
                </a:lnTo>
                <a:lnTo>
                  <a:pt x="280842" y="199390"/>
                </a:lnTo>
                <a:lnTo>
                  <a:pt x="283030" y="203200"/>
                </a:lnTo>
                <a:lnTo>
                  <a:pt x="283871" y="203200"/>
                </a:lnTo>
                <a:lnTo>
                  <a:pt x="286435" y="207010"/>
                </a:lnTo>
                <a:lnTo>
                  <a:pt x="292855" y="207010"/>
                </a:lnTo>
                <a:lnTo>
                  <a:pt x="294059" y="204470"/>
                </a:lnTo>
                <a:lnTo>
                  <a:pt x="296768" y="199390"/>
                </a:lnTo>
                <a:lnTo>
                  <a:pt x="298568" y="196850"/>
                </a:lnTo>
                <a:lnTo>
                  <a:pt x="303053" y="189230"/>
                </a:lnTo>
                <a:lnTo>
                  <a:pt x="305903" y="185420"/>
                </a:lnTo>
                <a:lnTo>
                  <a:pt x="340466" y="163830"/>
                </a:lnTo>
                <a:lnTo>
                  <a:pt x="385833" y="163830"/>
                </a:lnTo>
                <a:lnTo>
                  <a:pt x="383467" y="160020"/>
                </a:lnTo>
                <a:lnTo>
                  <a:pt x="378612" y="153670"/>
                </a:lnTo>
                <a:lnTo>
                  <a:pt x="368386" y="144780"/>
                </a:lnTo>
                <a:lnTo>
                  <a:pt x="362826" y="142240"/>
                </a:lnTo>
                <a:lnTo>
                  <a:pt x="350809" y="139700"/>
                </a:lnTo>
                <a:close/>
              </a:path>
              <a:path w="604520" h="477520">
                <a:moveTo>
                  <a:pt x="254356" y="194310"/>
                </a:moveTo>
                <a:lnTo>
                  <a:pt x="250974" y="194310"/>
                </a:lnTo>
                <a:lnTo>
                  <a:pt x="247884" y="195580"/>
                </a:lnTo>
                <a:lnTo>
                  <a:pt x="255200" y="195580"/>
                </a:lnTo>
                <a:lnTo>
                  <a:pt x="254356" y="194310"/>
                </a:lnTo>
                <a:close/>
              </a:path>
              <a:path w="604520" h="477520">
                <a:moveTo>
                  <a:pt x="485326" y="49530"/>
                </a:moveTo>
                <a:lnTo>
                  <a:pt x="482535" y="49530"/>
                </a:lnTo>
                <a:lnTo>
                  <a:pt x="481324" y="50800"/>
                </a:lnTo>
                <a:lnTo>
                  <a:pt x="478442" y="52070"/>
                </a:lnTo>
                <a:lnTo>
                  <a:pt x="476669" y="53340"/>
                </a:lnTo>
                <a:lnTo>
                  <a:pt x="472372" y="55880"/>
                </a:lnTo>
                <a:lnTo>
                  <a:pt x="470639" y="57150"/>
                </a:lnTo>
                <a:lnTo>
                  <a:pt x="468085" y="58420"/>
                </a:lnTo>
                <a:lnTo>
                  <a:pt x="467147" y="59690"/>
                </a:lnTo>
                <a:lnTo>
                  <a:pt x="465952" y="60960"/>
                </a:lnTo>
                <a:lnTo>
                  <a:pt x="465634" y="62230"/>
                </a:lnTo>
                <a:lnTo>
                  <a:pt x="465556" y="63500"/>
                </a:lnTo>
                <a:lnTo>
                  <a:pt x="465695" y="64770"/>
                </a:lnTo>
                <a:lnTo>
                  <a:pt x="466012" y="64770"/>
                </a:lnTo>
                <a:lnTo>
                  <a:pt x="500738" y="179070"/>
                </a:lnTo>
                <a:lnTo>
                  <a:pt x="501213" y="180340"/>
                </a:lnTo>
                <a:lnTo>
                  <a:pt x="523357" y="180340"/>
                </a:lnTo>
                <a:lnTo>
                  <a:pt x="495919" y="90170"/>
                </a:lnTo>
                <a:lnTo>
                  <a:pt x="495443" y="88900"/>
                </a:lnTo>
                <a:lnTo>
                  <a:pt x="530486" y="88900"/>
                </a:lnTo>
                <a:lnTo>
                  <a:pt x="487944" y="50800"/>
                </a:lnTo>
                <a:lnTo>
                  <a:pt x="486684" y="50800"/>
                </a:lnTo>
                <a:lnTo>
                  <a:pt x="485326" y="49530"/>
                </a:lnTo>
                <a:close/>
              </a:path>
              <a:path w="604520" h="477520">
                <a:moveTo>
                  <a:pt x="582127" y="161290"/>
                </a:moveTo>
                <a:lnTo>
                  <a:pt x="576567" y="161290"/>
                </a:lnTo>
                <a:lnTo>
                  <a:pt x="578384" y="162560"/>
                </a:lnTo>
                <a:lnTo>
                  <a:pt x="579497" y="162560"/>
                </a:lnTo>
                <a:lnTo>
                  <a:pt x="582127" y="161290"/>
                </a:lnTo>
                <a:close/>
              </a:path>
              <a:path w="604520" h="477520">
                <a:moveTo>
                  <a:pt x="530486" y="88900"/>
                </a:moveTo>
                <a:lnTo>
                  <a:pt x="495443" y="88900"/>
                </a:lnTo>
                <a:lnTo>
                  <a:pt x="496445" y="90170"/>
                </a:lnTo>
                <a:lnTo>
                  <a:pt x="575707" y="161290"/>
                </a:lnTo>
                <a:lnTo>
                  <a:pt x="583759" y="161290"/>
                </a:lnTo>
                <a:lnTo>
                  <a:pt x="587660" y="158750"/>
                </a:lnTo>
                <a:lnTo>
                  <a:pt x="589995" y="157480"/>
                </a:lnTo>
                <a:lnTo>
                  <a:pt x="604509" y="144780"/>
                </a:lnTo>
                <a:lnTo>
                  <a:pt x="604433" y="143510"/>
                </a:lnTo>
                <a:lnTo>
                  <a:pt x="601406" y="132080"/>
                </a:lnTo>
                <a:lnTo>
                  <a:pt x="578285" y="132080"/>
                </a:lnTo>
                <a:lnTo>
                  <a:pt x="577283" y="130810"/>
                </a:lnTo>
                <a:lnTo>
                  <a:pt x="530486" y="88900"/>
                </a:lnTo>
                <a:close/>
              </a:path>
              <a:path w="604520" h="477520">
                <a:moveTo>
                  <a:pt x="564321" y="0"/>
                </a:moveTo>
                <a:lnTo>
                  <a:pt x="561621" y="0"/>
                </a:lnTo>
                <a:lnTo>
                  <a:pt x="560476" y="1270"/>
                </a:lnTo>
                <a:lnTo>
                  <a:pt x="557824" y="2540"/>
                </a:lnTo>
                <a:lnTo>
                  <a:pt x="556108" y="3810"/>
                </a:lnTo>
                <a:lnTo>
                  <a:pt x="551724" y="6350"/>
                </a:lnTo>
                <a:lnTo>
                  <a:pt x="549902" y="7620"/>
                </a:lnTo>
                <a:lnTo>
                  <a:pt x="547173" y="8890"/>
                </a:lnTo>
                <a:lnTo>
                  <a:pt x="546169" y="10160"/>
                </a:lnTo>
                <a:lnTo>
                  <a:pt x="544887" y="11430"/>
                </a:lnTo>
                <a:lnTo>
                  <a:pt x="544546" y="12700"/>
                </a:lnTo>
                <a:lnTo>
                  <a:pt x="544469" y="13970"/>
                </a:lnTo>
                <a:lnTo>
                  <a:pt x="544609" y="15240"/>
                </a:lnTo>
                <a:lnTo>
                  <a:pt x="544925" y="16510"/>
                </a:lnTo>
                <a:lnTo>
                  <a:pt x="577678" y="130810"/>
                </a:lnTo>
                <a:lnTo>
                  <a:pt x="578285" y="132080"/>
                </a:lnTo>
                <a:lnTo>
                  <a:pt x="601406" y="132080"/>
                </a:lnTo>
                <a:lnTo>
                  <a:pt x="568775" y="8890"/>
                </a:lnTo>
                <a:lnTo>
                  <a:pt x="568393" y="6350"/>
                </a:lnTo>
                <a:lnTo>
                  <a:pt x="568016" y="5080"/>
                </a:lnTo>
                <a:lnTo>
                  <a:pt x="567272" y="3810"/>
                </a:lnTo>
                <a:lnTo>
                  <a:pt x="566894" y="2540"/>
                </a:lnTo>
                <a:lnTo>
                  <a:pt x="566511" y="2540"/>
                </a:lnTo>
                <a:lnTo>
                  <a:pt x="566019" y="1270"/>
                </a:lnTo>
                <a:lnTo>
                  <a:pt x="565482" y="1270"/>
                </a:lnTo>
                <a:lnTo>
                  <a:pt x="564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44112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505036" y="4141510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33870" y="2944387"/>
            <a:ext cx="385445" cy="762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0" y="28573"/>
                </a:moveTo>
                <a:lnTo>
                  <a:pt x="0" y="47623"/>
                </a:lnTo>
                <a:lnTo>
                  <a:pt x="308899" y="47625"/>
                </a:lnTo>
                <a:lnTo>
                  <a:pt x="308899" y="76200"/>
                </a:lnTo>
                <a:lnTo>
                  <a:pt x="385099" y="38100"/>
                </a:lnTo>
                <a:lnTo>
                  <a:pt x="366049" y="28575"/>
                </a:lnTo>
                <a:lnTo>
                  <a:pt x="0" y="28573"/>
                </a:lnTo>
                <a:close/>
              </a:path>
              <a:path w="385445" h="76200">
                <a:moveTo>
                  <a:pt x="308899" y="0"/>
                </a:moveTo>
                <a:lnTo>
                  <a:pt x="308899" y="28575"/>
                </a:lnTo>
                <a:lnTo>
                  <a:pt x="366049" y="28575"/>
                </a:lnTo>
                <a:lnTo>
                  <a:pt x="3088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518970" y="2469818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18970" y="1202969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726419" y="3495278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26419" y="1896365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38037" y="583335"/>
            <a:ext cx="429259" cy="361950"/>
          </a:xfrm>
          <a:custGeom>
            <a:avLst/>
            <a:gdLst/>
            <a:ahLst/>
            <a:cxnLst/>
            <a:rect l="l" t="t" r="r" b="b"/>
            <a:pathLst>
              <a:path w="429259" h="361950">
                <a:moveTo>
                  <a:pt x="19408" y="185420"/>
                </a:moveTo>
                <a:lnTo>
                  <a:pt x="17127" y="185420"/>
                </a:lnTo>
                <a:lnTo>
                  <a:pt x="15175" y="186689"/>
                </a:lnTo>
                <a:lnTo>
                  <a:pt x="13992" y="186689"/>
                </a:lnTo>
                <a:lnTo>
                  <a:pt x="11209" y="189229"/>
                </a:lnTo>
                <a:lnTo>
                  <a:pt x="9531" y="190500"/>
                </a:lnTo>
                <a:lnTo>
                  <a:pt x="5680" y="193039"/>
                </a:lnTo>
                <a:lnTo>
                  <a:pt x="4177" y="194310"/>
                </a:lnTo>
                <a:lnTo>
                  <a:pt x="1931" y="196850"/>
                </a:lnTo>
                <a:lnTo>
                  <a:pt x="1130" y="198120"/>
                </a:lnTo>
                <a:lnTo>
                  <a:pt x="175" y="200660"/>
                </a:lnTo>
                <a:lnTo>
                  <a:pt x="0" y="200660"/>
                </a:lnTo>
                <a:lnTo>
                  <a:pt x="255" y="201929"/>
                </a:lnTo>
                <a:lnTo>
                  <a:pt x="588" y="203200"/>
                </a:lnTo>
                <a:lnTo>
                  <a:pt x="136213" y="361950"/>
                </a:lnTo>
                <a:lnTo>
                  <a:pt x="140953" y="361950"/>
                </a:lnTo>
                <a:lnTo>
                  <a:pt x="142156" y="360679"/>
                </a:lnTo>
                <a:lnTo>
                  <a:pt x="144938" y="359410"/>
                </a:lnTo>
                <a:lnTo>
                  <a:pt x="146577" y="358139"/>
                </a:lnTo>
                <a:lnTo>
                  <a:pt x="150427" y="354329"/>
                </a:lnTo>
                <a:lnTo>
                  <a:pt x="151972" y="353060"/>
                </a:lnTo>
                <a:lnTo>
                  <a:pt x="154217" y="350520"/>
                </a:lnTo>
                <a:lnTo>
                  <a:pt x="154998" y="349250"/>
                </a:lnTo>
                <a:lnTo>
                  <a:pt x="155874" y="347979"/>
                </a:lnTo>
                <a:lnTo>
                  <a:pt x="155957" y="345439"/>
                </a:lnTo>
                <a:lnTo>
                  <a:pt x="155661" y="345439"/>
                </a:lnTo>
                <a:lnTo>
                  <a:pt x="155124" y="344170"/>
                </a:lnTo>
                <a:lnTo>
                  <a:pt x="91697" y="266700"/>
                </a:lnTo>
                <a:lnTo>
                  <a:pt x="92220" y="254000"/>
                </a:lnTo>
                <a:lnTo>
                  <a:pt x="92848" y="250189"/>
                </a:lnTo>
                <a:lnTo>
                  <a:pt x="74856" y="250189"/>
                </a:lnTo>
                <a:lnTo>
                  <a:pt x="20035" y="186689"/>
                </a:lnTo>
                <a:lnTo>
                  <a:pt x="19408" y="185420"/>
                </a:lnTo>
                <a:close/>
              </a:path>
              <a:path w="429259" h="361950">
                <a:moveTo>
                  <a:pt x="170364" y="217170"/>
                </a:moveTo>
                <a:lnTo>
                  <a:pt x="124221" y="217170"/>
                </a:lnTo>
                <a:lnTo>
                  <a:pt x="136495" y="220979"/>
                </a:lnTo>
                <a:lnTo>
                  <a:pt x="144692" y="227329"/>
                </a:lnTo>
                <a:lnTo>
                  <a:pt x="149326" y="231139"/>
                </a:lnTo>
                <a:lnTo>
                  <a:pt x="208108" y="299720"/>
                </a:lnTo>
                <a:lnTo>
                  <a:pt x="208719" y="300989"/>
                </a:lnTo>
                <a:lnTo>
                  <a:pt x="212867" y="300989"/>
                </a:lnTo>
                <a:lnTo>
                  <a:pt x="214050" y="299720"/>
                </a:lnTo>
                <a:lnTo>
                  <a:pt x="216833" y="298450"/>
                </a:lnTo>
                <a:lnTo>
                  <a:pt x="218512" y="297179"/>
                </a:lnTo>
                <a:lnTo>
                  <a:pt x="222361" y="293370"/>
                </a:lnTo>
                <a:lnTo>
                  <a:pt x="223866" y="292100"/>
                </a:lnTo>
                <a:lnTo>
                  <a:pt x="226112" y="289560"/>
                </a:lnTo>
                <a:lnTo>
                  <a:pt x="226893" y="288289"/>
                </a:lnTo>
                <a:lnTo>
                  <a:pt x="227770" y="287020"/>
                </a:lnTo>
                <a:lnTo>
                  <a:pt x="227851" y="284479"/>
                </a:lnTo>
                <a:lnTo>
                  <a:pt x="227556" y="283210"/>
                </a:lnTo>
                <a:lnTo>
                  <a:pt x="227018" y="283210"/>
                </a:lnTo>
                <a:lnTo>
                  <a:pt x="171537" y="218439"/>
                </a:lnTo>
                <a:lnTo>
                  <a:pt x="170364" y="217170"/>
                </a:lnTo>
                <a:close/>
              </a:path>
              <a:path w="429259" h="361950">
                <a:moveTo>
                  <a:pt x="128347" y="190500"/>
                </a:moveTo>
                <a:lnTo>
                  <a:pt x="121702" y="190500"/>
                </a:lnTo>
                <a:lnTo>
                  <a:pt x="107942" y="194310"/>
                </a:lnTo>
                <a:lnTo>
                  <a:pt x="79590" y="224789"/>
                </a:lnTo>
                <a:lnTo>
                  <a:pt x="74856" y="250189"/>
                </a:lnTo>
                <a:lnTo>
                  <a:pt x="92848" y="250189"/>
                </a:lnTo>
                <a:lnTo>
                  <a:pt x="94105" y="242570"/>
                </a:lnTo>
                <a:lnTo>
                  <a:pt x="96023" y="234950"/>
                </a:lnTo>
                <a:lnTo>
                  <a:pt x="99418" y="228600"/>
                </a:lnTo>
                <a:lnTo>
                  <a:pt x="108060" y="220979"/>
                </a:lnTo>
                <a:lnTo>
                  <a:pt x="111984" y="218439"/>
                </a:lnTo>
                <a:lnTo>
                  <a:pt x="120138" y="217170"/>
                </a:lnTo>
                <a:lnTo>
                  <a:pt x="170364" y="217170"/>
                </a:lnTo>
                <a:lnTo>
                  <a:pt x="162152" y="208279"/>
                </a:lnTo>
                <a:lnTo>
                  <a:pt x="153215" y="200660"/>
                </a:lnTo>
                <a:lnTo>
                  <a:pt x="147320" y="196850"/>
                </a:lnTo>
                <a:lnTo>
                  <a:pt x="141166" y="193039"/>
                </a:lnTo>
                <a:lnTo>
                  <a:pt x="128347" y="190500"/>
                </a:lnTo>
                <a:close/>
              </a:path>
              <a:path w="429259" h="361950">
                <a:moveTo>
                  <a:pt x="283300" y="115570"/>
                </a:moveTo>
                <a:lnTo>
                  <a:pt x="237506" y="115570"/>
                </a:lnTo>
                <a:lnTo>
                  <a:pt x="244915" y="116839"/>
                </a:lnTo>
                <a:lnTo>
                  <a:pt x="248542" y="118110"/>
                </a:lnTo>
                <a:lnTo>
                  <a:pt x="255642" y="123189"/>
                </a:lnTo>
                <a:lnTo>
                  <a:pt x="269704" y="138429"/>
                </a:lnTo>
                <a:lnTo>
                  <a:pt x="251774" y="153670"/>
                </a:lnTo>
                <a:lnTo>
                  <a:pt x="242418" y="163829"/>
                </a:lnTo>
                <a:lnTo>
                  <a:pt x="221457" y="200660"/>
                </a:lnTo>
                <a:lnTo>
                  <a:pt x="221082" y="207010"/>
                </a:lnTo>
                <a:lnTo>
                  <a:pt x="223730" y="219710"/>
                </a:lnTo>
                <a:lnTo>
                  <a:pt x="251574" y="246379"/>
                </a:lnTo>
                <a:lnTo>
                  <a:pt x="256936" y="247650"/>
                </a:lnTo>
                <a:lnTo>
                  <a:pt x="268000" y="247650"/>
                </a:lnTo>
                <a:lnTo>
                  <a:pt x="302779" y="227329"/>
                </a:lnTo>
                <a:lnTo>
                  <a:pt x="306663" y="222250"/>
                </a:lnTo>
                <a:lnTo>
                  <a:pt x="261350" y="222250"/>
                </a:lnTo>
                <a:lnTo>
                  <a:pt x="255860" y="219710"/>
                </a:lnTo>
                <a:lnTo>
                  <a:pt x="248406" y="210820"/>
                </a:lnTo>
                <a:lnTo>
                  <a:pt x="246581" y="207010"/>
                </a:lnTo>
                <a:lnTo>
                  <a:pt x="244788" y="200660"/>
                </a:lnTo>
                <a:lnTo>
                  <a:pt x="244881" y="196850"/>
                </a:lnTo>
                <a:lnTo>
                  <a:pt x="281688" y="152400"/>
                </a:lnTo>
                <a:lnTo>
                  <a:pt x="315045" y="152400"/>
                </a:lnTo>
                <a:lnTo>
                  <a:pt x="283300" y="115570"/>
                </a:lnTo>
                <a:close/>
              </a:path>
              <a:path w="429259" h="361950">
                <a:moveTo>
                  <a:pt x="315045" y="152400"/>
                </a:moveTo>
                <a:lnTo>
                  <a:pt x="281688" y="152400"/>
                </a:lnTo>
                <a:lnTo>
                  <a:pt x="300925" y="175260"/>
                </a:lnTo>
                <a:lnTo>
                  <a:pt x="300697" y="184150"/>
                </a:lnTo>
                <a:lnTo>
                  <a:pt x="280201" y="219710"/>
                </a:lnTo>
                <a:lnTo>
                  <a:pt x="273917" y="222250"/>
                </a:lnTo>
                <a:lnTo>
                  <a:pt x="306663" y="222250"/>
                </a:lnTo>
                <a:lnTo>
                  <a:pt x="307634" y="220979"/>
                </a:lnTo>
                <a:lnTo>
                  <a:pt x="310990" y="213360"/>
                </a:lnTo>
                <a:lnTo>
                  <a:pt x="314901" y="200660"/>
                </a:lnTo>
                <a:lnTo>
                  <a:pt x="316611" y="187960"/>
                </a:lnTo>
                <a:lnTo>
                  <a:pt x="343280" y="187960"/>
                </a:lnTo>
                <a:lnTo>
                  <a:pt x="343507" y="186689"/>
                </a:lnTo>
                <a:lnTo>
                  <a:pt x="343216" y="185420"/>
                </a:lnTo>
                <a:lnTo>
                  <a:pt x="342411" y="184150"/>
                </a:lnTo>
                <a:lnTo>
                  <a:pt x="315045" y="152400"/>
                </a:lnTo>
                <a:close/>
              </a:path>
              <a:path w="429259" h="361950">
                <a:moveTo>
                  <a:pt x="343280" y="187960"/>
                </a:moveTo>
                <a:lnTo>
                  <a:pt x="316611" y="187960"/>
                </a:lnTo>
                <a:lnTo>
                  <a:pt x="326480" y="199389"/>
                </a:lnTo>
                <a:lnTo>
                  <a:pt x="327359" y="200660"/>
                </a:lnTo>
                <a:lnTo>
                  <a:pt x="329265" y="200660"/>
                </a:lnTo>
                <a:lnTo>
                  <a:pt x="330451" y="199389"/>
                </a:lnTo>
                <a:lnTo>
                  <a:pt x="333289" y="198120"/>
                </a:lnTo>
                <a:lnTo>
                  <a:pt x="335020" y="196850"/>
                </a:lnTo>
                <a:lnTo>
                  <a:pt x="339185" y="193039"/>
                </a:lnTo>
                <a:lnTo>
                  <a:pt x="340695" y="191770"/>
                </a:lnTo>
                <a:lnTo>
                  <a:pt x="342492" y="189229"/>
                </a:lnTo>
                <a:lnTo>
                  <a:pt x="343054" y="189229"/>
                </a:lnTo>
                <a:lnTo>
                  <a:pt x="343280" y="187960"/>
                </a:lnTo>
                <a:close/>
              </a:path>
              <a:path w="429259" h="361950">
                <a:moveTo>
                  <a:pt x="252573" y="91439"/>
                </a:moveTo>
                <a:lnTo>
                  <a:pt x="240266" y="91439"/>
                </a:lnTo>
                <a:lnTo>
                  <a:pt x="233779" y="92710"/>
                </a:lnTo>
                <a:lnTo>
                  <a:pt x="201211" y="113029"/>
                </a:lnTo>
                <a:lnTo>
                  <a:pt x="178299" y="147320"/>
                </a:lnTo>
                <a:lnTo>
                  <a:pt x="177120" y="154939"/>
                </a:lnTo>
                <a:lnTo>
                  <a:pt x="177375" y="156210"/>
                </a:lnTo>
                <a:lnTo>
                  <a:pt x="178772" y="158750"/>
                </a:lnTo>
                <a:lnTo>
                  <a:pt x="179961" y="160020"/>
                </a:lnTo>
                <a:lnTo>
                  <a:pt x="182647" y="163829"/>
                </a:lnTo>
                <a:lnTo>
                  <a:pt x="183648" y="165100"/>
                </a:lnTo>
                <a:lnTo>
                  <a:pt x="185642" y="166370"/>
                </a:lnTo>
                <a:lnTo>
                  <a:pt x="186585" y="166370"/>
                </a:lnTo>
                <a:lnTo>
                  <a:pt x="188366" y="167639"/>
                </a:lnTo>
                <a:lnTo>
                  <a:pt x="191345" y="167639"/>
                </a:lnTo>
                <a:lnTo>
                  <a:pt x="192918" y="166370"/>
                </a:lnTo>
                <a:lnTo>
                  <a:pt x="195767" y="158750"/>
                </a:lnTo>
                <a:lnTo>
                  <a:pt x="197090" y="154939"/>
                </a:lnTo>
                <a:lnTo>
                  <a:pt x="200475" y="147320"/>
                </a:lnTo>
                <a:lnTo>
                  <a:pt x="233668" y="116839"/>
                </a:lnTo>
                <a:lnTo>
                  <a:pt x="237506" y="115570"/>
                </a:lnTo>
                <a:lnTo>
                  <a:pt x="283300" y="115570"/>
                </a:lnTo>
                <a:lnTo>
                  <a:pt x="275638" y="106679"/>
                </a:lnTo>
                <a:lnTo>
                  <a:pt x="269957" y="101600"/>
                </a:lnTo>
                <a:lnTo>
                  <a:pt x="258512" y="93979"/>
                </a:lnTo>
                <a:lnTo>
                  <a:pt x="252573" y="91439"/>
                </a:lnTo>
                <a:close/>
              </a:path>
              <a:path w="429259" h="361950">
                <a:moveTo>
                  <a:pt x="333665" y="59689"/>
                </a:moveTo>
                <a:lnTo>
                  <a:pt x="300017" y="59689"/>
                </a:lnTo>
                <a:lnTo>
                  <a:pt x="358228" y="128270"/>
                </a:lnTo>
                <a:lnTo>
                  <a:pt x="363348" y="133350"/>
                </a:lnTo>
                <a:lnTo>
                  <a:pt x="373348" y="139700"/>
                </a:lnTo>
                <a:lnTo>
                  <a:pt x="378363" y="142239"/>
                </a:lnTo>
                <a:lnTo>
                  <a:pt x="388428" y="143510"/>
                </a:lnTo>
                <a:lnTo>
                  <a:pt x="393529" y="143510"/>
                </a:lnTo>
                <a:lnTo>
                  <a:pt x="403871" y="139700"/>
                </a:lnTo>
                <a:lnTo>
                  <a:pt x="409206" y="135889"/>
                </a:lnTo>
                <a:lnTo>
                  <a:pt x="416514" y="129539"/>
                </a:lnTo>
                <a:lnTo>
                  <a:pt x="418221" y="128270"/>
                </a:lnTo>
                <a:lnTo>
                  <a:pt x="421431" y="124460"/>
                </a:lnTo>
                <a:lnTo>
                  <a:pt x="422889" y="123189"/>
                </a:lnTo>
                <a:lnTo>
                  <a:pt x="425507" y="119379"/>
                </a:lnTo>
                <a:lnTo>
                  <a:pt x="426554" y="118110"/>
                </a:lnTo>
                <a:lnTo>
                  <a:pt x="392764" y="118110"/>
                </a:lnTo>
                <a:lnTo>
                  <a:pt x="382062" y="114300"/>
                </a:lnTo>
                <a:lnTo>
                  <a:pt x="376266" y="109220"/>
                </a:lnTo>
                <a:lnTo>
                  <a:pt x="333665" y="59689"/>
                </a:lnTo>
                <a:close/>
              </a:path>
              <a:path w="429259" h="361950">
                <a:moveTo>
                  <a:pt x="418360" y="96520"/>
                </a:moveTo>
                <a:lnTo>
                  <a:pt x="414933" y="96520"/>
                </a:lnTo>
                <a:lnTo>
                  <a:pt x="413912" y="97789"/>
                </a:lnTo>
                <a:lnTo>
                  <a:pt x="413355" y="97789"/>
                </a:lnTo>
                <a:lnTo>
                  <a:pt x="412389" y="100329"/>
                </a:lnTo>
                <a:lnTo>
                  <a:pt x="411764" y="101600"/>
                </a:lnTo>
                <a:lnTo>
                  <a:pt x="410236" y="104139"/>
                </a:lnTo>
                <a:lnTo>
                  <a:pt x="409298" y="105410"/>
                </a:lnTo>
                <a:lnTo>
                  <a:pt x="407073" y="109220"/>
                </a:lnTo>
                <a:lnTo>
                  <a:pt x="398227" y="116839"/>
                </a:lnTo>
                <a:lnTo>
                  <a:pt x="392764" y="118110"/>
                </a:lnTo>
                <a:lnTo>
                  <a:pt x="426554" y="118110"/>
                </a:lnTo>
                <a:lnTo>
                  <a:pt x="428128" y="114300"/>
                </a:lnTo>
                <a:lnTo>
                  <a:pt x="428567" y="113029"/>
                </a:lnTo>
                <a:lnTo>
                  <a:pt x="428750" y="110489"/>
                </a:lnTo>
                <a:lnTo>
                  <a:pt x="428383" y="109220"/>
                </a:lnTo>
                <a:lnTo>
                  <a:pt x="426728" y="106679"/>
                </a:lnTo>
                <a:lnTo>
                  <a:pt x="425342" y="104139"/>
                </a:lnTo>
                <a:lnTo>
                  <a:pt x="423395" y="101600"/>
                </a:lnTo>
                <a:lnTo>
                  <a:pt x="422186" y="100329"/>
                </a:lnTo>
                <a:lnTo>
                  <a:pt x="421100" y="99060"/>
                </a:lnTo>
                <a:lnTo>
                  <a:pt x="419174" y="97789"/>
                </a:lnTo>
                <a:lnTo>
                  <a:pt x="418360" y="96520"/>
                </a:lnTo>
                <a:close/>
              </a:path>
              <a:path w="429259" h="361950">
                <a:moveTo>
                  <a:pt x="283644" y="1270"/>
                </a:moveTo>
                <a:lnTo>
                  <a:pt x="277534" y="1270"/>
                </a:lnTo>
                <a:lnTo>
                  <a:pt x="274751" y="3810"/>
                </a:lnTo>
                <a:lnTo>
                  <a:pt x="273074" y="5079"/>
                </a:lnTo>
                <a:lnTo>
                  <a:pt x="263801" y="15239"/>
                </a:lnTo>
                <a:lnTo>
                  <a:pt x="263643" y="15239"/>
                </a:lnTo>
                <a:lnTo>
                  <a:pt x="263898" y="17779"/>
                </a:lnTo>
                <a:lnTo>
                  <a:pt x="264198" y="17779"/>
                </a:lnTo>
                <a:lnTo>
                  <a:pt x="286219" y="43179"/>
                </a:lnTo>
                <a:lnTo>
                  <a:pt x="270859" y="57150"/>
                </a:lnTo>
                <a:lnTo>
                  <a:pt x="270407" y="57150"/>
                </a:lnTo>
                <a:lnTo>
                  <a:pt x="269854" y="58420"/>
                </a:lnTo>
                <a:lnTo>
                  <a:pt x="269845" y="59689"/>
                </a:lnTo>
                <a:lnTo>
                  <a:pt x="270358" y="60960"/>
                </a:lnTo>
                <a:lnTo>
                  <a:pt x="270824" y="62229"/>
                </a:lnTo>
                <a:lnTo>
                  <a:pt x="272177" y="64770"/>
                </a:lnTo>
                <a:lnTo>
                  <a:pt x="273154" y="66039"/>
                </a:lnTo>
                <a:lnTo>
                  <a:pt x="276846" y="71120"/>
                </a:lnTo>
                <a:lnTo>
                  <a:pt x="278945" y="72389"/>
                </a:lnTo>
                <a:lnTo>
                  <a:pt x="282508" y="73660"/>
                </a:lnTo>
                <a:lnTo>
                  <a:pt x="283988" y="73660"/>
                </a:lnTo>
                <a:lnTo>
                  <a:pt x="300017" y="59689"/>
                </a:lnTo>
                <a:lnTo>
                  <a:pt x="333665" y="59689"/>
                </a:lnTo>
                <a:lnTo>
                  <a:pt x="319464" y="43179"/>
                </a:lnTo>
                <a:lnTo>
                  <a:pt x="338899" y="26670"/>
                </a:lnTo>
                <a:lnTo>
                  <a:pt x="305667" y="26670"/>
                </a:lnTo>
                <a:lnTo>
                  <a:pt x="283644" y="1270"/>
                </a:lnTo>
                <a:close/>
              </a:path>
              <a:path w="429259" h="361950">
                <a:moveTo>
                  <a:pt x="336417" y="2539"/>
                </a:moveTo>
                <a:lnTo>
                  <a:pt x="334189" y="2539"/>
                </a:lnTo>
                <a:lnTo>
                  <a:pt x="333521" y="3810"/>
                </a:lnTo>
                <a:lnTo>
                  <a:pt x="305667" y="26670"/>
                </a:lnTo>
                <a:lnTo>
                  <a:pt x="338899" y="26670"/>
                </a:lnTo>
                <a:lnTo>
                  <a:pt x="347869" y="19050"/>
                </a:lnTo>
                <a:lnTo>
                  <a:pt x="348274" y="17779"/>
                </a:lnTo>
                <a:lnTo>
                  <a:pt x="347540" y="13970"/>
                </a:lnTo>
                <a:lnTo>
                  <a:pt x="346148" y="11429"/>
                </a:lnTo>
                <a:lnTo>
                  <a:pt x="342455" y="7620"/>
                </a:lnTo>
                <a:lnTo>
                  <a:pt x="341302" y="6350"/>
                </a:lnTo>
                <a:lnTo>
                  <a:pt x="339242" y="3810"/>
                </a:lnTo>
                <a:lnTo>
                  <a:pt x="338265" y="3810"/>
                </a:lnTo>
                <a:lnTo>
                  <a:pt x="336417" y="2539"/>
                </a:lnTo>
                <a:close/>
              </a:path>
              <a:path w="429259" h="361950">
                <a:moveTo>
                  <a:pt x="281617" y="0"/>
                </a:moveTo>
                <a:lnTo>
                  <a:pt x="280753" y="0"/>
                </a:lnTo>
                <a:lnTo>
                  <a:pt x="278734" y="1270"/>
                </a:lnTo>
                <a:lnTo>
                  <a:pt x="283051" y="1270"/>
                </a:lnTo>
                <a:lnTo>
                  <a:pt x="281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02141" y="5334464"/>
            <a:ext cx="437515" cy="336550"/>
          </a:xfrm>
          <a:custGeom>
            <a:avLst/>
            <a:gdLst/>
            <a:ahLst/>
            <a:cxnLst/>
            <a:rect l="l" t="t" r="r" b="b"/>
            <a:pathLst>
              <a:path w="437515" h="336550">
                <a:moveTo>
                  <a:pt x="21973" y="144780"/>
                </a:moveTo>
                <a:lnTo>
                  <a:pt x="15937" y="144780"/>
                </a:lnTo>
                <a:lnTo>
                  <a:pt x="12912" y="146050"/>
                </a:lnTo>
                <a:lnTo>
                  <a:pt x="11060" y="147320"/>
                </a:lnTo>
                <a:lnTo>
                  <a:pt x="6764" y="149860"/>
                </a:lnTo>
                <a:lnTo>
                  <a:pt x="5064" y="151130"/>
                </a:lnTo>
                <a:lnTo>
                  <a:pt x="2477" y="153670"/>
                </a:lnTo>
                <a:lnTo>
                  <a:pt x="1524" y="153670"/>
                </a:lnTo>
                <a:lnTo>
                  <a:pt x="295" y="156210"/>
                </a:lnTo>
                <a:lnTo>
                  <a:pt x="0" y="156210"/>
                </a:lnTo>
                <a:lnTo>
                  <a:pt x="43" y="158750"/>
                </a:lnTo>
                <a:lnTo>
                  <a:pt x="271" y="158750"/>
                </a:lnTo>
                <a:lnTo>
                  <a:pt x="110798" y="336550"/>
                </a:lnTo>
                <a:lnTo>
                  <a:pt x="116752" y="336550"/>
                </a:lnTo>
                <a:lnTo>
                  <a:pt x="119776" y="335280"/>
                </a:lnTo>
                <a:lnTo>
                  <a:pt x="121584" y="334010"/>
                </a:lnTo>
                <a:lnTo>
                  <a:pt x="125881" y="331470"/>
                </a:lnTo>
                <a:lnTo>
                  <a:pt x="127623" y="330200"/>
                </a:lnTo>
                <a:lnTo>
                  <a:pt x="130210" y="327660"/>
                </a:lnTo>
                <a:lnTo>
                  <a:pt x="131142" y="327660"/>
                </a:lnTo>
                <a:lnTo>
                  <a:pt x="132283" y="325120"/>
                </a:lnTo>
                <a:lnTo>
                  <a:pt x="132593" y="325120"/>
                </a:lnTo>
                <a:lnTo>
                  <a:pt x="132693" y="322580"/>
                </a:lnTo>
                <a:lnTo>
                  <a:pt x="132499" y="322580"/>
                </a:lnTo>
                <a:lnTo>
                  <a:pt x="132060" y="321310"/>
                </a:lnTo>
                <a:lnTo>
                  <a:pt x="80880" y="236220"/>
                </a:lnTo>
                <a:lnTo>
                  <a:pt x="83398" y="222250"/>
                </a:lnTo>
                <a:lnTo>
                  <a:pt x="84976" y="217170"/>
                </a:lnTo>
                <a:lnTo>
                  <a:pt x="66648" y="217170"/>
                </a:lnTo>
                <a:lnTo>
                  <a:pt x="21973" y="144780"/>
                </a:lnTo>
                <a:close/>
              </a:path>
              <a:path w="437515" h="336550">
                <a:moveTo>
                  <a:pt x="161010" y="190500"/>
                </a:moveTo>
                <a:lnTo>
                  <a:pt x="116420" y="190500"/>
                </a:lnTo>
                <a:lnTo>
                  <a:pt x="120451" y="191770"/>
                </a:lnTo>
                <a:lnTo>
                  <a:pt x="128206" y="194310"/>
                </a:lnTo>
                <a:lnTo>
                  <a:pt x="191025" y="285750"/>
                </a:lnTo>
                <a:lnTo>
                  <a:pt x="191570" y="287020"/>
                </a:lnTo>
                <a:lnTo>
                  <a:pt x="195719" y="287020"/>
                </a:lnTo>
                <a:lnTo>
                  <a:pt x="196980" y="285750"/>
                </a:lnTo>
                <a:lnTo>
                  <a:pt x="200004" y="284480"/>
                </a:lnTo>
                <a:lnTo>
                  <a:pt x="201857" y="284480"/>
                </a:lnTo>
                <a:lnTo>
                  <a:pt x="206154" y="280670"/>
                </a:lnTo>
                <a:lnTo>
                  <a:pt x="207852" y="280670"/>
                </a:lnTo>
                <a:lnTo>
                  <a:pt x="210439" y="278130"/>
                </a:lnTo>
                <a:lnTo>
                  <a:pt x="211371" y="276860"/>
                </a:lnTo>
                <a:lnTo>
                  <a:pt x="212511" y="275590"/>
                </a:lnTo>
                <a:lnTo>
                  <a:pt x="212821" y="274320"/>
                </a:lnTo>
                <a:lnTo>
                  <a:pt x="212921" y="273050"/>
                </a:lnTo>
                <a:lnTo>
                  <a:pt x="212727" y="273050"/>
                </a:lnTo>
                <a:lnTo>
                  <a:pt x="212289" y="271780"/>
                </a:lnTo>
                <a:lnTo>
                  <a:pt x="167076" y="199390"/>
                </a:lnTo>
                <a:lnTo>
                  <a:pt x="161010" y="190500"/>
                </a:lnTo>
                <a:close/>
              </a:path>
              <a:path w="437515" h="336550">
                <a:moveTo>
                  <a:pt x="288978" y="107950"/>
                </a:moveTo>
                <a:lnTo>
                  <a:pt x="247489" y="107950"/>
                </a:lnTo>
                <a:lnTo>
                  <a:pt x="254687" y="110490"/>
                </a:lnTo>
                <a:lnTo>
                  <a:pt x="258062" y="111760"/>
                </a:lnTo>
                <a:lnTo>
                  <a:pt x="264368" y="118110"/>
                </a:lnTo>
                <a:lnTo>
                  <a:pt x="267368" y="121920"/>
                </a:lnTo>
                <a:lnTo>
                  <a:pt x="275958" y="135890"/>
                </a:lnTo>
                <a:lnTo>
                  <a:pt x="255939" y="147320"/>
                </a:lnTo>
                <a:lnTo>
                  <a:pt x="245328" y="154940"/>
                </a:lnTo>
                <a:lnTo>
                  <a:pt x="219128" y="189230"/>
                </a:lnTo>
                <a:lnTo>
                  <a:pt x="217770" y="195580"/>
                </a:lnTo>
                <a:lnTo>
                  <a:pt x="218462" y="208280"/>
                </a:lnTo>
                <a:lnTo>
                  <a:pt x="242115" y="238760"/>
                </a:lnTo>
                <a:lnTo>
                  <a:pt x="258163" y="242570"/>
                </a:lnTo>
                <a:lnTo>
                  <a:pt x="263922" y="241300"/>
                </a:lnTo>
                <a:lnTo>
                  <a:pt x="276030" y="238760"/>
                </a:lnTo>
                <a:lnTo>
                  <a:pt x="282169" y="236220"/>
                </a:lnTo>
                <a:lnTo>
                  <a:pt x="295498" y="227330"/>
                </a:lnTo>
                <a:lnTo>
                  <a:pt x="301269" y="222250"/>
                </a:lnTo>
                <a:lnTo>
                  <a:pt x="302754" y="219710"/>
                </a:lnTo>
                <a:lnTo>
                  <a:pt x="267619" y="219710"/>
                </a:lnTo>
                <a:lnTo>
                  <a:pt x="255275" y="217170"/>
                </a:lnTo>
                <a:lnTo>
                  <a:pt x="250273" y="213360"/>
                </a:lnTo>
                <a:lnTo>
                  <a:pt x="244200" y="203200"/>
                </a:lnTo>
                <a:lnTo>
                  <a:pt x="242896" y="199390"/>
                </a:lnTo>
                <a:lnTo>
                  <a:pt x="242167" y="193040"/>
                </a:lnTo>
                <a:lnTo>
                  <a:pt x="242816" y="189230"/>
                </a:lnTo>
                <a:lnTo>
                  <a:pt x="285724" y="151130"/>
                </a:lnTo>
                <a:lnTo>
                  <a:pt x="315791" y="151130"/>
                </a:lnTo>
                <a:lnTo>
                  <a:pt x="288978" y="107950"/>
                </a:lnTo>
                <a:close/>
              </a:path>
              <a:path w="437515" h="336550">
                <a:moveTo>
                  <a:pt x="315791" y="151130"/>
                </a:moveTo>
                <a:lnTo>
                  <a:pt x="285724" y="151130"/>
                </a:lnTo>
                <a:lnTo>
                  <a:pt x="301400" y="176530"/>
                </a:lnTo>
                <a:lnTo>
                  <a:pt x="299773" y="185420"/>
                </a:lnTo>
                <a:lnTo>
                  <a:pt x="274213" y="217170"/>
                </a:lnTo>
                <a:lnTo>
                  <a:pt x="267619" y="219710"/>
                </a:lnTo>
                <a:lnTo>
                  <a:pt x="302754" y="219710"/>
                </a:lnTo>
                <a:lnTo>
                  <a:pt x="305724" y="214630"/>
                </a:lnTo>
                <a:lnTo>
                  <a:pt x="311361" y="204470"/>
                </a:lnTo>
                <a:lnTo>
                  <a:pt x="314963" y="191770"/>
                </a:lnTo>
                <a:lnTo>
                  <a:pt x="341026" y="191770"/>
                </a:lnTo>
                <a:lnTo>
                  <a:pt x="315791" y="151130"/>
                </a:lnTo>
                <a:close/>
              </a:path>
              <a:path w="437515" h="336550">
                <a:moveTo>
                  <a:pt x="128461" y="165100"/>
                </a:moveTo>
                <a:lnTo>
                  <a:pt x="121870" y="165100"/>
                </a:lnTo>
                <a:lnTo>
                  <a:pt x="107748" y="166370"/>
                </a:lnTo>
                <a:lnTo>
                  <a:pt x="75086" y="193040"/>
                </a:lnTo>
                <a:lnTo>
                  <a:pt x="66648" y="217170"/>
                </a:lnTo>
                <a:lnTo>
                  <a:pt x="84976" y="217170"/>
                </a:lnTo>
                <a:lnTo>
                  <a:pt x="86948" y="210820"/>
                </a:lnTo>
                <a:lnTo>
                  <a:pt x="89975" y="204470"/>
                </a:lnTo>
                <a:lnTo>
                  <a:pt x="94208" y="199390"/>
                </a:lnTo>
                <a:lnTo>
                  <a:pt x="103852" y="193040"/>
                </a:lnTo>
                <a:lnTo>
                  <a:pt x="108050" y="191770"/>
                </a:lnTo>
                <a:lnTo>
                  <a:pt x="116420" y="190500"/>
                </a:lnTo>
                <a:lnTo>
                  <a:pt x="161010" y="190500"/>
                </a:lnTo>
                <a:lnTo>
                  <a:pt x="159277" y="187960"/>
                </a:lnTo>
                <a:lnTo>
                  <a:pt x="151560" y="179070"/>
                </a:lnTo>
                <a:lnTo>
                  <a:pt x="146364" y="173990"/>
                </a:lnTo>
                <a:lnTo>
                  <a:pt x="140707" y="170180"/>
                </a:lnTo>
                <a:lnTo>
                  <a:pt x="128461" y="165100"/>
                </a:lnTo>
                <a:close/>
              </a:path>
              <a:path w="437515" h="336550">
                <a:moveTo>
                  <a:pt x="341026" y="191770"/>
                </a:moveTo>
                <a:lnTo>
                  <a:pt x="314963" y="191770"/>
                </a:lnTo>
                <a:lnTo>
                  <a:pt x="323006" y="204470"/>
                </a:lnTo>
                <a:lnTo>
                  <a:pt x="323806" y="204470"/>
                </a:lnTo>
                <a:lnTo>
                  <a:pt x="325690" y="205740"/>
                </a:lnTo>
                <a:lnTo>
                  <a:pt x="326923" y="204470"/>
                </a:lnTo>
                <a:lnTo>
                  <a:pt x="329968" y="203200"/>
                </a:lnTo>
                <a:lnTo>
                  <a:pt x="331871" y="203200"/>
                </a:lnTo>
                <a:lnTo>
                  <a:pt x="336518" y="199390"/>
                </a:lnTo>
                <a:lnTo>
                  <a:pt x="338234" y="198120"/>
                </a:lnTo>
                <a:lnTo>
                  <a:pt x="340360" y="196850"/>
                </a:lnTo>
                <a:lnTo>
                  <a:pt x="341078" y="195580"/>
                </a:lnTo>
                <a:lnTo>
                  <a:pt x="341824" y="193040"/>
                </a:lnTo>
                <a:lnTo>
                  <a:pt x="341683" y="193040"/>
                </a:lnTo>
                <a:lnTo>
                  <a:pt x="341026" y="191770"/>
                </a:lnTo>
                <a:close/>
              </a:path>
              <a:path w="437515" h="336550">
                <a:moveTo>
                  <a:pt x="348146" y="62230"/>
                </a:moveTo>
                <a:lnTo>
                  <a:pt x="317666" y="62230"/>
                </a:lnTo>
                <a:lnTo>
                  <a:pt x="365104" y="138430"/>
                </a:lnTo>
                <a:lnTo>
                  <a:pt x="369446" y="143510"/>
                </a:lnTo>
                <a:lnTo>
                  <a:pt x="378282" y="152400"/>
                </a:lnTo>
                <a:lnTo>
                  <a:pt x="382920" y="154940"/>
                </a:lnTo>
                <a:lnTo>
                  <a:pt x="392635" y="157480"/>
                </a:lnTo>
                <a:lnTo>
                  <a:pt x="397762" y="157480"/>
                </a:lnTo>
                <a:lnTo>
                  <a:pt x="428115" y="143510"/>
                </a:lnTo>
                <a:lnTo>
                  <a:pt x="429817" y="142240"/>
                </a:lnTo>
                <a:lnTo>
                  <a:pt x="432920" y="139700"/>
                </a:lnTo>
                <a:lnTo>
                  <a:pt x="434205" y="137160"/>
                </a:lnTo>
                <a:lnTo>
                  <a:pt x="436245" y="134620"/>
                </a:lnTo>
                <a:lnTo>
                  <a:pt x="436887" y="133350"/>
                </a:lnTo>
                <a:lnTo>
                  <a:pt x="400726" y="133350"/>
                </a:lnTo>
                <a:lnTo>
                  <a:pt x="390706" y="128270"/>
                </a:lnTo>
                <a:lnTo>
                  <a:pt x="385657" y="121920"/>
                </a:lnTo>
                <a:lnTo>
                  <a:pt x="348146" y="62230"/>
                </a:lnTo>
                <a:close/>
              </a:path>
              <a:path w="437515" h="336550">
                <a:moveTo>
                  <a:pt x="253954" y="83820"/>
                </a:moveTo>
                <a:lnTo>
                  <a:pt x="247366" y="83820"/>
                </a:lnTo>
                <a:lnTo>
                  <a:pt x="228765" y="90170"/>
                </a:lnTo>
                <a:lnTo>
                  <a:pt x="216695" y="96520"/>
                </a:lnTo>
                <a:lnTo>
                  <a:pt x="212135" y="99060"/>
                </a:lnTo>
                <a:lnTo>
                  <a:pt x="207879" y="102870"/>
                </a:lnTo>
                <a:lnTo>
                  <a:pt x="199975" y="109220"/>
                </a:lnTo>
                <a:lnTo>
                  <a:pt x="182079" y="137160"/>
                </a:lnTo>
                <a:lnTo>
                  <a:pt x="182087" y="138430"/>
                </a:lnTo>
                <a:lnTo>
                  <a:pt x="183060" y="142240"/>
                </a:lnTo>
                <a:lnTo>
                  <a:pt x="183987" y="143510"/>
                </a:lnTo>
                <a:lnTo>
                  <a:pt x="186175" y="147320"/>
                </a:lnTo>
                <a:lnTo>
                  <a:pt x="187016" y="148590"/>
                </a:lnTo>
                <a:lnTo>
                  <a:pt x="188734" y="149860"/>
                </a:lnTo>
                <a:lnTo>
                  <a:pt x="189580" y="151130"/>
                </a:lnTo>
                <a:lnTo>
                  <a:pt x="191245" y="151130"/>
                </a:lnTo>
                <a:lnTo>
                  <a:pt x="192034" y="152400"/>
                </a:lnTo>
                <a:lnTo>
                  <a:pt x="194246" y="152400"/>
                </a:lnTo>
                <a:lnTo>
                  <a:pt x="196000" y="151130"/>
                </a:lnTo>
                <a:lnTo>
                  <a:pt x="197204" y="148590"/>
                </a:lnTo>
                <a:lnTo>
                  <a:pt x="199913" y="143510"/>
                </a:lnTo>
                <a:lnTo>
                  <a:pt x="201712" y="140970"/>
                </a:lnTo>
                <a:lnTo>
                  <a:pt x="206198" y="133350"/>
                </a:lnTo>
                <a:lnTo>
                  <a:pt x="209048" y="129540"/>
                </a:lnTo>
                <a:lnTo>
                  <a:pt x="215967" y="121920"/>
                </a:lnTo>
                <a:lnTo>
                  <a:pt x="220371" y="118110"/>
                </a:lnTo>
                <a:lnTo>
                  <a:pt x="230717" y="111760"/>
                </a:lnTo>
                <a:lnTo>
                  <a:pt x="235295" y="110490"/>
                </a:lnTo>
                <a:lnTo>
                  <a:pt x="243611" y="107950"/>
                </a:lnTo>
                <a:lnTo>
                  <a:pt x="288978" y="107950"/>
                </a:lnTo>
                <a:lnTo>
                  <a:pt x="286612" y="104140"/>
                </a:lnTo>
                <a:lnTo>
                  <a:pt x="281757" y="99060"/>
                </a:lnTo>
                <a:lnTo>
                  <a:pt x="271531" y="88900"/>
                </a:lnTo>
                <a:lnTo>
                  <a:pt x="265971" y="86360"/>
                </a:lnTo>
                <a:lnTo>
                  <a:pt x="253954" y="83820"/>
                </a:lnTo>
                <a:close/>
              </a:path>
              <a:path w="437515" h="336550">
                <a:moveTo>
                  <a:pt x="427949" y="115570"/>
                </a:moveTo>
                <a:lnTo>
                  <a:pt x="424695" y="115570"/>
                </a:lnTo>
                <a:lnTo>
                  <a:pt x="424028" y="116840"/>
                </a:lnTo>
                <a:lnTo>
                  <a:pt x="422767" y="118110"/>
                </a:lnTo>
                <a:lnTo>
                  <a:pt x="400726" y="133350"/>
                </a:lnTo>
                <a:lnTo>
                  <a:pt x="436887" y="133350"/>
                </a:lnTo>
                <a:lnTo>
                  <a:pt x="437414" y="130810"/>
                </a:lnTo>
                <a:lnTo>
                  <a:pt x="437257" y="129540"/>
                </a:lnTo>
                <a:lnTo>
                  <a:pt x="436097" y="125730"/>
                </a:lnTo>
                <a:lnTo>
                  <a:pt x="435014" y="124460"/>
                </a:lnTo>
                <a:lnTo>
                  <a:pt x="433428" y="121920"/>
                </a:lnTo>
                <a:lnTo>
                  <a:pt x="432443" y="120650"/>
                </a:lnTo>
                <a:lnTo>
                  <a:pt x="431534" y="119380"/>
                </a:lnTo>
                <a:lnTo>
                  <a:pt x="429870" y="116840"/>
                </a:lnTo>
                <a:lnTo>
                  <a:pt x="429154" y="116840"/>
                </a:lnTo>
                <a:lnTo>
                  <a:pt x="427949" y="115570"/>
                </a:lnTo>
                <a:close/>
              </a:path>
              <a:path w="437515" h="336550">
                <a:moveTo>
                  <a:pt x="308287" y="0"/>
                </a:moveTo>
                <a:lnTo>
                  <a:pt x="305360" y="0"/>
                </a:lnTo>
                <a:lnTo>
                  <a:pt x="304086" y="1270"/>
                </a:lnTo>
                <a:lnTo>
                  <a:pt x="301061" y="2540"/>
                </a:lnTo>
                <a:lnTo>
                  <a:pt x="299208" y="3810"/>
                </a:lnTo>
                <a:lnTo>
                  <a:pt x="294911" y="6350"/>
                </a:lnTo>
                <a:lnTo>
                  <a:pt x="293213" y="7620"/>
                </a:lnTo>
                <a:lnTo>
                  <a:pt x="290626" y="8890"/>
                </a:lnTo>
                <a:lnTo>
                  <a:pt x="289687" y="10160"/>
                </a:lnTo>
                <a:lnTo>
                  <a:pt x="288513" y="12700"/>
                </a:lnTo>
                <a:lnTo>
                  <a:pt x="288230" y="12700"/>
                </a:lnTo>
                <a:lnTo>
                  <a:pt x="288273" y="13970"/>
                </a:lnTo>
                <a:lnTo>
                  <a:pt x="288475" y="15240"/>
                </a:lnTo>
                <a:lnTo>
                  <a:pt x="306421" y="43180"/>
                </a:lnTo>
                <a:lnTo>
                  <a:pt x="289280" y="54610"/>
                </a:lnTo>
                <a:lnTo>
                  <a:pt x="288740" y="54610"/>
                </a:lnTo>
                <a:lnTo>
                  <a:pt x="287983" y="55880"/>
                </a:lnTo>
                <a:lnTo>
                  <a:pt x="287851" y="57150"/>
                </a:lnTo>
                <a:lnTo>
                  <a:pt x="288080" y="59690"/>
                </a:lnTo>
                <a:lnTo>
                  <a:pt x="288383" y="59690"/>
                </a:lnTo>
                <a:lnTo>
                  <a:pt x="289368" y="62230"/>
                </a:lnTo>
                <a:lnTo>
                  <a:pt x="290134" y="64770"/>
                </a:lnTo>
                <a:lnTo>
                  <a:pt x="293142" y="68580"/>
                </a:lnTo>
                <a:lnTo>
                  <a:pt x="294960" y="71120"/>
                </a:lnTo>
                <a:lnTo>
                  <a:pt x="298288" y="72390"/>
                </a:lnTo>
                <a:lnTo>
                  <a:pt x="299779" y="72390"/>
                </a:lnTo>
                <a:lnTo>
                  <a:pt x="317666" y="62230"/>
                </a:lnTo>
                <a:lnTo>
                  <a:pt x="348146" y="62230"/>
                </a:lnTo>
                <a:lnTo>
                  <a:pt x="339366" y="48260"/>
                </a:lnTo>
                <a:lnTo>
                  <a:pt x="367101" y="30480"/>
                </a:lnTo>
                <a:lnTo>
                  <a:pt x="328123" y="30480"/>
                </a:lnTo>
                <a:lnTo>
                  <a:pt x="310175" y="1270"/>
                </a:lnTo>
                <a:lnTo>
                  <a:pt x="309645" y="1270"/>
                </a:lnTo>
                <a:lnTo>
                  <a:pt x="308287" y="0"/>
                </a:lnTo>
                <a:close/>
              </a:path>
              <a:path w="437515" h="336550">
                <a:moveTo>
                  <a:pt x="361350" y="10160"/>
                </a:moveTo>
                <a:lnTo>
                  <a:pt x="359915" y="10160"/>
                </a:lnTo>
                <a:lnTo>
                  <a:pt x="359206" y="11430"/>
                </a:lnTo>
                <a:lnTo>
                  <a:pt x="328123" y="30480"/>
                </a:lnTo>
                <a:lnTo>
                  <a:pt x="367101" y="30480"/>
                </a:lnTo>
                <a:lnTo>
                  <a:pt x="371063" y="27940"/>
                </a:lnTo>
                <a:lnTo>
                  <a:pt x="371678" y="26670"/>
                </a:lnTo>
                <a:lnTo>
                  <a:pt x="371505" y="22860"/>
                </a:lnTo>
                <a:lnTo>
                  <a:pt x="370478" y="20320"/>
                </a:lnTo>
                <a:lnTo>
                  <a:pt x="367468" y="16510"/>
                </a:lnTo>
                <a:lnTo>
                  <a:pt x="366505" y="15240"/>
                </a:lnTo>
                <a:lnTo>
                  <a:pt x="363858" y="11430"/>
                </a:lnTo>
                <a:lnTo>
                  <a:pt x="362139" y="11430"/>
                </a:lnTo>
                <a:lnTo>
                  <a:pt x="36135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93</a:t>
            </a:fld>
            <a:endParaRPr spc="-15"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7" y="218485"/>
            <a:ext cx="1165473" cy="598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60990" y="334331"/>
            <a:ext cx="2358390" cy="76200"/>
          </a:xfrm>
          <a:custGeom>
            <a:avLst/>
            <a:gdLst/>
            <a:ahLst/>
            <a:cxnLst/>
            <a:rect l="l" t="t" r="r" b="b"/>
            <a:pathLst>
              <a:path w="23583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2358393" y="47623"/>
                </a:lnTo>
                <a:lnTo>
                  <a:pt x="235839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358390" h="76200">
                <a:moveTo>
                  <a:pt x="2358393" y="28573"/>
                </a:moveTo>
                <a:lnTo>
                  <a:pt x="76200" y="28575"/>
                </a:lnTo>
                <a:lnTo>
                  <a:pt x="2358393" y="28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879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91315" y="3505885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5" y="646231"/>
                </a:lnTo>
                <a:lnTo>
                  <a:pt x="47625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2" y="0"/>
                </a:lnTo>
                <a:lnTo>
                  <a:pt x="682572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2175" y="4152244"/>
            <a:ext cx="682625" cy="1025525"/>
          </a:xfrm>
          <a:custGeom>
            <a:avLst/>
            <a:gdLst/>
            <a:ahLst/>
            <a:cxnLst/>
            <a:rect l="l" t="t" r="r" b="b"/>
            <a:pathLst>
              <a:path w="682625" h="1025525">
                <a:moveTo>
                  <a:pt x="0" y="0"/>
                </a:moveTo>
                <a:lnTo>
                  <a:pt x="682573" y="0"/>
                </a:lnTo>
                <a:lnTo>
                  <a:pt x="682573" y="1025333"/>
                </a:lnTo>
                <a:lnTo>
                  <a:pt x="0" y="102533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5512" y="4562295"/>
            <a:ext cx="2152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91315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5" y="560254"/>
                </a:lnTo>
                <a:lnTo>
                  <a:pt x="47625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879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0081" y="2993219"/>
            <a:ext cx="5154295" cy="2484120"/>
          </a:xfrm>
          <a:custGeom>
            <a:avLst/>
            <a:gdLst/>
            <a:ahLst/>
            <a:cxnLst/>
            <a:rect l="l" t="t" r="r" b="b"/>
            <a:pathLst>
              <a:path w="5154295" h="2484120">
                <a:moveTo>
                  <a:pt x="5153798" y="0"/>
                </a:moveTo>
                <a:lnTo>
                  <a:pt x="5068606" y="590"/>
                </a:lnTo>
                <a:lnTo>
                  <a:pt x="5080941" y="24838"/>
                </a:lnTo>
                <a:lnTo>
                  <a:pt x="5069267" y="33228"/>
                </a:lnTo>
                <a:lnTo>
                  <a:pt x="5037067" y="75645"/>
                </a:lnTo>
                <a:lnTo>
                  <a:pt x="5007667" y="127388"/>
                </a:lnTo>
                <a:lnTo>
                  <a:pt x="4979570" y="189289"/>
                </a:lnTo>
                <a:lnTo>
                  <a:pt x="4952919" y="260525"/>
                </a:lnTo>
                <a:lnTo>
                  <a:pt x="4940195" y="299379"/>
                </a:lnTo>
                <a:lnTo>
                  <a:pt x="4927903" y="340246"/>
                </a:lnTo>
                <a:lnTo>
                  <a:pt x="4916074" y="383019"/>
                </a:lnTo>
                <a:lnTo>
                  <a:pt x="4904734" y="427584"/>
                </a:lnTo>
                <a:lnTo>
                  <a:pt x="4893890" y="473944"/>
                </a:lnTo>
                <a:lnTo>
                  <a:pt x="4873919" y="571049"/>
                </a:lnTo>
                <a:lnTo>
                  <a:pt x="4856368" y="673559"/>
                </a:lnTo>
                <a:lnTo>
                  <a:pt x="4841472" y="780585"/>
                </a:lnTo>
                <a:lnTo>
                  <a:pt x="4829468" y="891227"/>
                </a:lnTo>
                <a:lnTo>
                  <a:pt x="4820599" y="1004592"/>
                </a:lnTo>
                <a:lnTo>
                  <a:pt x="4815103" y="1119781"/>
                </a:lnTo>
                <a:lnTo>
                  <a:pt x="4813244" y="1234912"/>
                </a:lnTo>
                <a:lnTo>
                  <a:pt x="4811665" y="1262380"/>
                </a:lnTo>
                <a:lnTo>
                  <a:pt x="4798541" y="1317618"/>
                </a:lnTo>
                <a:lnTo>
                  <a:pt x="4772226" y="1373295"/>
                </a:lnTo>
                <a:lnTo>
                  <a:pt x="4732917" y="1429249"/>
                </a:lnTo>
                <a:lnTo>
                  <a:pt x="4680929" y="1485230"/>
                </a:lnTo>
                <a:lnTo>
                  <a:pt x="4650303" y="1513155"/>
                </a:lnTo>
                <a:lnTo>
                  <a:pt x="4616663" y="1540998"/>
                </a:lnTo>
                <a:lnTo>
                  <a:pt x="4580065" y="1568737"/>
                </a:lnTo>
                <a:lnTo>
                  <a:pt x="4540566" y="1596348"/>
                </a:lnTo>
                <a:lnTo>
                  <a:pt x="4498221" y="1623808"/>
                </a:lnTo>
                <a:lnTo>
                  <a:pt x="4453093" y="1651099"/>
                </a:lnTo>
                <a:lnTo>
                  <a:pt x="4405235" y="1678200"/>
                </a:lnTo>
                <a:lnTo>
                  <a:pt x="4354706" y="1705096"/>
                </a:lnTo>
                <a:lnTo>
                  <a:pt x="4301562" y="1731769"/>
                </a:lnTo>
                <a:lnTo>
                  <a:pt x="4245861" y="1758201"/>
                </a:lnTo>
                <a:lnTo>
                  <a:pt x="4187661" y="1784377"/>
                </a:lnTo>
                <a:lnTo>
                  <a:pt x="4127017" y="1810280"/>
                </a:lnTo>
                <a:lnTo>
                  <a:pt x="4063987" y="1835895"/>
                </a:lnTo>
                <a:lnTo>
                  <a:pt x="3998625" y="1861207"/>
                </a:lnTo>
                <a:lnTo>
                  <a:pt x="3930990" y="1886200"/>
                </a:lnTo>
                <a:lnTo>
                  <a:pt x="3861136" y="1910859"/>
                </a:lnTo>
                <a:lnTo>
                  <a:pt x="3789121" y="1935171"/>
                </a:lnTo>
                <a:lnTo>
                  <a:pt x="3715000" y="1959118"/>
                </a:lnTo>
                <a:lnTo>
                  <a:pt x="3638829" y="1982689"/>
                </a:lnTo>
                <a:lnTo>
                  <a:pt x="3560664" y="2005867"/>
                </a:lnTo>
                <a:lnTo>
                  <a:pt x="3480562" y="2028637"/>
                </a:lnTo>
                <a:lnTo>
                  <a:pt x="3398575" y="2050986"/>
                </a:lnTo>
                <a:lnTo>
                  <a:pt x="3314762" y="2072900"/>
                </a:lnTo>
                <a:lnTo>
                  <a:pt x="3229178" y="2094363"/>
                </a:lnTo>
                <a:lnTo>
                  <a:pt x="3141879" y="2115361"/>
                </a:lnTo>
                <a:lnTo>
                  <a:pt x="2962408" y="2155896"/>
                </a:lnTo>
                <a:lnTo>
                  <a:pt x="2776686" y="2194413"/>
                </a:lnTo>
                <a:lnTo>
                  <a:pt x="2585212" y="2230786"/>
                </a:lnTo>
                <a:lnTo>
                  <a:pt x="2388429" y="2264900"/>
                </a:lnTo>
                <a:lnTo>
                  <a:pt x="2186782" y="2296642"/>
                </a:lnTo>
                <a:lnTo>
                  <a:pt x="1980713" y="2325899"/>
                </a:lnTo>
                <a:lnTo>
                  <a:pt x="1770667" y="2352558"/>
                </a:lnTo>
                <a:lnTo>
                  <a:pt x="1557083" y="2376502"/>
                </a:lnTo>
                <a:lnTo>
                  <a:pt x="1340407" y="2397622"/>
                </a:lnTo>
                <a:lnTo>
                  <a:pt x="1121082" y="2415804"/>
                </a:lnTo>
                <a:lnTo>
                  <a:pt x="899549" y="2430933"/>
                </a:lnTo>
                <a:lnTo>
                  <a:pt x="676252" y="2442898"/>
                </a:lnTo>
                <a:lnTo>
                  <a:pt x="451633" y="2451583"/>
                </a:lnTo>
                <a:lnTo>
                  <a:pt x="226136" y="2456879"/>
                </a:lnTo>
                <a:lnTo>
                  <a:pt x="0" y="2458670"/>
                </a:lnTo>
                <a:lnTo>
                  <a:pt x="200" y="2484069"/>
                </a:lnTo>
                <a:lnTo>
                  <a:pt x="226338" y="2482278"/>
                </a:lnTo>
                <a:lnTo>
                  <a:pt x="452230" y="2476977"/>
                </a:lnTo>
                <a:lnTo>
                  <a:pt x="677233" y="2468279"/>
                </a:lnTo>
                <a:lnTo>
                  <a:pt x="900908" y="2456296"/>
                </a:lnTo>
                <a:lnTo>
                  <a:pt x="1122813" y="2441145"/>
                </a:lnTo>
                <a:lnTo>
                  <a:pt x="1342506" y="2422936"/>
                </a:lnTo>
                <a:lnTo>
                  <a:pt x="1559547" y="2401783"/>
                </a:lnTo>
                <a:lnTo>
                  <a:pt x="1773496" y="2377799"/>
                </a:lnTo>
                <a:lnTo>
                  <a:pt x="1983911" y="2351097"/>
                </a:lnTo>
                <a:lnTo>
                  <a:pt x="2190352" y="2321791"/>
                </a:lnTo>
                <a:lnTo>
                  <a:pt x="2392379" y="2289991"/>
                </a:lnTo>
                <a:lnTo>
                  <a:pt x="2589550" y="2255813"/>
                </a:lnTo>
                <a:lnTo>
                  <a:pt x="2781425" y="2219366"/>
                </a:lnTo>
                <a:lnTo>
                  <a:pt x="2967565" y="2180767"/>
                </a:lnTo>
                <a:lnTo>
                  <a:pt x="3147587" y="2140112"/>
                </a:lnTo>
                <a:lnTo>
                  <a:pt x="3235117" y="2119058"/>
                </a:lnTo>
                <a:lnTo>
                  <a:pt x="3320940" y="2097537"/>
                </a:lnTo>
                <a:lnTo>
                  <a:pt x="3405000" y="2075561"/>
                </a:lnTo>
                <a:lnTo>
                  <a:pt x="3487240" y="2053142"/>
                </a:lnTo>
                <a:lnTo>
                  <a:pt x="3567610" y="2030299"/>
                </a:lnTo>
                <a:lnTo>
                  <a:pt x="3646050" y="2007040"/>
                </a:lnTo>
                <a:lnTo>
                  <a:pt x="3722508" y="1983384"/>
                </a:lnTo>
                <a:lnTo>
                  <a:pt x="3796930" y="1959340"/>
                </a:lnTo>
                <a:lnTo>
                  <a:pt x="3869260" y="1934926"/>
                </a:lnTo>
                <a:lnTo>
                  <a:pt x="3939444" y="1910152"/>
                </a:lnTo>
                <a:lnTo>
                  <a:pt x="4007429" y="1885033"/>
                </a:lnTo>
                <a:lnTo>
                  <a:pt x="4073159" y="1859582"/>
                </a:lnTo>
                <a:lnTo>
                  <a:pt x="4136579" y="1833812"/>
                </a:lnTo>
                <a:lnTo>
                  <a:pt x="4197638" y="1807737"/>
                </a:lnTo>
                <a:lnTo>
                  <a:pt x="4256279" y="1781368"/>
                </a:lnTo>
                <a:lnTo>
                  <a:pt x="4312451" y="1754718"/>
                </a:lnTo>
                <a:lnTo>
                  <a:pt x="4366098" y="1727799"/>
                </a:lnTo>
                <a:lnTo>
                  <a:pt x="4417167" y="1700623"/>
                </a:lnTo>
                <a:lnTo>
                  <a:pt x="4465608" y="1673202"/>
                </a:lnTo>
                <a:lnTo>
                  <a:pt x="4511363" y="1645544"/>
                </a:lnTo>
                <a:lnTo>
                  <a:pt x="4554383" y="1617659"/>
                </a:lnTo>
                <a:lnTo>
                  <a:pt x="4594614" y="1589558"/>
                </a:lnTo>
                <a:lnTo>
                  <a:pt x="4632001" y="1561245"/>
                </a:lnTo>
                <a:lnTo>
                  <a:pt x="4666494" y="1532726"/>
                </a:lnTo>
                <a:lnTo>
                  <a:pt x="4698036" y="1504005"/>
                </a:lnTo>
                <a:lnTo>
                  <a:pt x="4726572" y="1475083"/>
                </a:lnTo>
                <a:lnTo>
                  <a:pt x="4752045" y="1445959"/>
                </a:lnTo>
                <a:lnTo>
                  <a:pt x="4793552" y="1387095"/>
                </a:lnTo>
                <a:lnTo>
                  <a:pt x="4821986" y="1327387"/>
                </a:lnTo>
                <a:lnTo>
                  <a:pt x="4836660" y="1266902"/>
                </a:lnTo>
                <a:lnTo>
                  <a:pt x="4840500" y="1120194"/>
                </a:lnTo>
                <a:lnTo>
                  <a:pt x="4845970" y="1005804"/>
                </a:lnTo>
                <a:lnTo>
                  <a:pt x="4854792" y="893210"/>
                </a:lnTo>
                <a:lnTo>
                  <a:pt x="4866723" y="783325"/>
                </a:lnTo>
                <a:lnTo>
                  <a:pt x="4881525" y="677062"/>
                </a:lnTo>
                <a:lnTo>
                  <a:pt x="4898955" y="575336"/>
                </a:lnTo>
                <a:lnTo>
                  <a:pt x="4918768" y="479063"/>
                </a:lnTo>
                <a:lnTo>
                  <a:pt x="4929466" y="433373"/>
                </a:lnTo>
                <a:lnTo>
                  <a:pt x="4940689" y="389282"/>
                </a:lnTo>
                <a:lnTo>
                  <a:pt x="4952385" y="347018"/>
                </a:lnTo>
                <a:lnTo>
                  <a:pt x="4964518" y="306696"/>
                </a:lnTo>
                <a:lnTo>
                  <a:pt x="4977058" y="268433"/>
                </a:lnTo>
                <a:lnTo>
                  <a:pt x="4989969" y="232347"/>
                </a:lnTo>
                <a:lnTo>
                  <a:pt x="5016769" y="167186"/>
                </a:lnTo>
                <a:lnTo>
                  <a:pt x="5044602" y="112185"/>
                </a:lnTo>
                <a:lnTo>
                  <a:pt x="5073082" y="68352"/>
                </a:lnTo>
                <a:lnTo>
                  <a:pt x="5092592" y="47743"/>
                </a:lnTo>
                <a:lnTo>
                  <a:pt x="5118506" y="47743"/>
                </a:lnTo>
                <a:lnTo>
                  <a:pt x="5153798" y="0"/>
                </a:lnTo>
                <a:close/>
              </a:path>
              <a:path w="5154295" h="2484120">
                <a:moveTo>
                  <a:pt x="5118506" y="47743"/>
                </a:moveTo>
                <a:lnTo>
                  <a:pt x="5092592" y="47743"/>
                </a:lnTo>
                <a:lnTo>
                  <a:pt x="5103155" y="68508"/>
                </a:lnTo>
                <a:lnTo>
                  <a:pt x="5118506" y="477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1007" y="5358848"/>
            <a:ext cx="916940" cy="588010"/>
          </a:xfrm>
          <a:custGeom>
            <a:avLst/>
            <a:gdLst/>
            <a:ahLst/>
            <a:cxnLst/>
            <a:rect l="l" t="t" r="r" b="b"/>
            <a:pathLst>
              <a:path w="916940" h="588010">
                <a:moveTo>
                  <a:pt x="74214" y="448310"/>
                </a:moveTo>
                <a:lnTo>
                  <a:pt x="71391" y="450850"/>
                </a:lnTo>
                <a:lnTo>
                  <a:pt x="648" y="567690"/>
                </a:lnTo>
                <a:lnTo>
                  <a:pt x="232" y="567690"/>
                </a:lnTo>
                <a:lnTo>
                  <a:pt x="3" y="568960"/>
                </a:lnTo>
                <a:lnTo>
                  <a:pt x="0" y="571500"/>
                </a:lnTo>
                <a:lnTo>
                  <a:pt x="370" y="574040"/>
                </a:lnTo>
                <a:lnTo>
                  <a:pt x="781" y="574040"/>
                </a:lnTo>
                <a:lnTo>
                  <a:pt x="2049" y="576580"/>
                </a:lnTo>
                <a:lnTo>
                  <a:pt x="2805" y="579120"/>
                </a:lnTo>
                <a:lnTo>
                  <a:pt x="5650" y="582930"/>
                </a:lnTo>
                <a:lnTo>
                  <a:pt x="7418" y="585470"/>
                </a:lnTo>
                <a:lnTo>
                  <a:pt x="10548" y="588010"/>
                </a:lnTo>
                <a:lnTo>
                  <a:pt x="11907" y="588010"/>
                </a:lnTo>
                <a:lnTo>
                  <a:pt x="149362" y="576580"/>
                </a:lnTo>
                <a:lnTo>
                  <a:pt x="150655" y="576580"/>
                </a:lnTo>
                <a:lnTo>
                  <a:pt x="151657" y="575310"/>
                </a:lnTo>
                <a:lnTo>
                  <a:pt x="153479" y="575310"/>
                </a:lnTo>
                <a:lnTo>
                  <a:pt x="153644" y="572770"/>
                </a:lnTo>
                <a:lnTo>
                  <a:pt x="153349" y="571500"/>
                </a:lnTo>
                <a:lnTo>
                  <a:pt x="152005" y="568960"/>
                </a:lnTo>
                <a:lnTo>
                  <a:pt x="150983" y="567690"/>
                </a:lnTo>
                <a:lnTo>
                  <a:pt x="150300" y="566420"/>
                </a:lnTo>
                <a:lnTo>
                  <a:pt x="26417" y="566420"/>
                </a:lnTo>
                <a:lnTo>
                  <a:pt x="85987" y="471170"/>
                </a:lnTo>
                <a:lnTo>
                  <a:pt x="86484" y="469900"/>
                </a:lnTo>
                <a:lnTo>
                  <a:pt x="87021" y="468630"/>
                </a:lnTo>
                <a:lnTo>
                  <a:pt x="87022" y="467360"/>
                </a:lnTo>
                <a:lnTo>
                  <a:pt x="86487" y="464820"/>
                </a:lnTo>
                <a:lnTo>
                  <a:pt x="85954" y="463550"/>
                </a:lnTo>
                <a:lnTo>
                  <a:pt x="84357" y="461010"/>
                </a:lnTo>
                <a:lnTo>
                  <a:pt x="83164" y="458470"/>
                </a:lnTo>
                <a:lnTo>
                  <a:pt x="79005" y="452120"/>
                </a:lnTo>
                <a:lnTo>
                  <a:pt x="77019" y="449580"/>
                </a:lnTo>
                <a:lnTo>
                  <a:pt x="74214" y="448310"/>
                </a:lnTo>
                <a:close/>
              </a:path>
              <a:path w="916940" h="588010">
                <a:moveTo>
                  <a:pt x="141655" y="554990"/>
                </a:moveTo>
                <a:lnTo>
                  <a:pt x="136033" y="554990"/>
                </a:lnTo>
                <a:lnTo>
                  <a:pt x="26417" y="566420"/>
                </a:lnTo>
                <a:lnTo>
                  <a:pt x="150300" y="566420"/>
                </a:lnTo>
                <a:lnTo>
                  <a:pt x="149616" y="565150"/>
                </a:lnTo>
                <a:lnTo>
                  <a:pt x="148029" y="562610"/>
                </a:lnTo>
                <a:lnTo>
                  <a:pt x="146691" y="560070"/>
                </a:lnTo>
                <a:lnTo>
                  <a:pt x="144513" y="557530"/>
                </a:lnTo>
                <a:lnTo>
                  <a:pt x="143506" y="556260"/>
                </a:lnTo>
                <a:lnTo>
                  <a:pt x="141655" y="554990"/>
                </a:lnTo>
                <a:close/>
              </a:path>
              <a:path w="916940" h="588010">
                <a:moveTo>
                  <a:pt x="260926" y="462280"/>
                </a:moveTo>
                <a:lnTo>
                  <a:pt x="206983" y="462280"/>
                </a:lnTo>
                <a:lnTo>
                  <a:pt x="217401" y="463550"/>
                </a:lnTo>
                <a:lnTo>
                  <a:pt x="222168" y="464820"/>
                </a:lnTo>
                <a:lnTo>
                  <a:pt x="243208" y="495300"/>
                </a:lnTo>
                <a:lnTo>
                  <a:pt x="242798" y="499110"/>
                </a:lnTo>
                <a:lnTo>
                  <a:pt x="215593" y="529590"/>
                </a:lnTo>
                <a:lnTo>
                  <a:pt x="192313" y="537210"/>
                </a:lnTo>
                <a:lnTo>
                  <a:pt x="183111" y="537210"/>
                </a:lnTo>
                <a:lnTo>
                  <a:pt x="179227" y="538480"/>
                </a:lnTo>
                <a:lnTo>
                  <a:pt x="170698" y="538480"/>
                </a:lnTo>
                <a:lnTo>
                  <a:pt x="168769" y="539750"/>
                </a:lnTo>
                <a:lnTo>
                  <a:pt x="168250" y="539750"/>
                </a:lnTo>
                <a:lnTo>
                  <a:pt x="167581" y="541020"/>
                </a:lnTo>
                <a:lnTo>
                  <a:pt x="167486" y="542290"/>
                </a:lnTo>
                <a:lnTo>
                  <a:pt x="167769" y="543560"/>
                </a:lnTo>
                <a:lnTo>
                  <a:pt x="168149" y="544830"/>
                </a:lnTo>
                <a:lnTo>
                  <a:pt x="169384" y="547370"/>
                </a:lnTo>
                <a:lnTo>
                  <a:pt x="170295" y="549910"/>
                </a:lnTo>
                <a:lnTo>
                  <a:pt x="173196" y="553720"/>
                </a:lnTo>
                <a:lnTo>
                  <a:pt x="174791" y="556260"/>
                </a:lnTo>
                <a:lnTo>
                  <a:pt x="177779" y="558800"/>
                </a:lnTo>
                <a:lnTo>
                  <a:pt x="179359" y="560070"/>
                </a:lnTo>
                <a:lnTo>
                  <a:pt x="196416" y="560070"/>
                </a:lnTo>
                <a:lnTo>
                  <a:pt x="205795" y="557530"/>
                </a:lnTo>
                <a:lnTo>
                  <a:pt x="210875" y="556260"/>
                </a:lnTo>
                <a:lnTo>
                  <a:pt x="221811" y="552450"/>
                </a:lnTo>
                <a:lnTo>
                  <a:pt x="227396" y="549910"/>
                </a:lnTo>
                <a:lnTo>
                  <a:pt x="234676" y="544830"/>
                </a:lnTo>
                <a:lnTo>
                  <a:pt x="243343" y="538480"/>
                </a:lnTo>
                <a:lnTo>
                  <a:pt x="179227" y="538480"/>
                </a:lnTo>
                <a:lnTo>
                  <a:pt x="172895" y="537210"/>
                </a:lnTo>
                <a:lnTo>
                  <a:pt x="245076" y="537210"/>
                </a:lnTo>
                <a:lnTo>
                  <a:pt x="253861" y="528320"/>
                </a:lnTo>
                <a:lnTo>
                  <a:pt x="259552" y="521970"/>
                </a:lnTo>
                <a:lnTo>
                  <a:pt x="263651" y="514350"/>
                </a:lnTo>
                <a:lnTo>
                  <a:pt x="268668" y="499110"/>
                </a:lnTo>
                <a:lnTo>
                  <a:pt x="269449" y="491490"/>
                </a:lnTo>
                <a:lnTo>
                  <a:pt x="268474" y="483870"/>
                </a:lnTo>
                <a:lnTo>
                  <a:pt x="265526" y="471170"/>
                </a:lnTo>
                <a:lnTo>
                  <a:pt x="260926" y="462280"/>
                </a:lnTo>
                <a:close/>
              </a:path>
              <a:path w="916940" h="588010">
                <a:moveTo>
                  <a:pt x="178131" y="353060"/>
                </a:moveTo>
                <a:lnTo>
                  <a:pt x="165094" y="353060"/>
                </a:lnTo>
                <a:lnTo>
                  <a:pt x="161325" y="354330"/>
                </a:lnTo>
                <a:lnTo>
                  <a:pt x="153206" y="355600"/>
                </a:lnTo>
                <a:lnTo>
                  <a:pt x="149064" y="356870"/>
                </a:lnTo>
                <a:lnTo>
                  <a:pt x="140615" y="360680"/>
                </a:lnTo>
                <a:lnTo>
                  <a:pt x="136617" y="363220"/>
                </a:lnTo>
                <a:lnTo>
                  <a:pt x="125482" y="369570"/>
                </a:lnTo>
                <a:lnTo>
                  <a:pt x="100796" y="406400"/>
                </a:lnTo>
                <a:lnTo>
                  <a:pt x="100115" y="412750"/>
                </a:lnTo>
                <a:lnTo>
                  <a:pt x="101890" y="427990"/>
                </a:lnTo>
                <a:lnTo>
                  <a:pt x="128784" y="461010"/>
                </a:lnTo>
                <a:lnTo>
                  <a:pt x="152255" y="467360"/>
                </a:lnTo>
                <a:lnTo>
                  <a:pt x="164765" y="467360"/>
                </a:lnTo>
                <a:lnTo>
                  <a:pt x="171002" y="466090"/>
                </a:lnTo>
                <a:lnTo>
                  <a:pt x="201406" y="462280"/>
                </a:lnTo>
                <a:lnTo>
                  <a:pt x="260926" y="462280"/>
                </a:lnTo>
                <a:lnTo>
                  <a:pt x="259612" y="459740"/>
                </a:lnTo>
                <a:lnTo>
                  <a:pt x="255399" y="453390"/>
                </a:lnTo>
                <a:lnTo>
                  <a:pt x="250629" y="447040"/>
                </a:lnTo>
                <a:lnTo>
                  <a:pt x="239974" y="440690"/>
                </a:lnTo>
                <a:lnTo>
                  <a:pt x="237164" y="439420"/>
                </a:lnTo>
                <a:lnTo>
                  <a:pt x="150735" y="439420"/>
                </a:lnTo>
                <a:lnTo>
                  <a:pt x="145933" y="438150"/>
                </a:lnTo>
                <a:lnTo>
                  <a:pt x="125984" y="411480"/>
                </a:lnTo>
                <a:lnTo>
                  <a:pt x="126135" y="407670"/>
                </a:lnTo>
                <a:lnTo>
                  <a:pt x="153859" y="378460"/>
                </a:lnTo>
                <a:lnTo>
                  <a:pt x="163600" y="375920"/>
                </a:lnTo>
                <a:lnTo>
                  <a:pt x="168004" y="375920"/>
                </a:lnTo>
                <a:lnTo>
                  <a:pt x="175882" y="374650"/>
                </a:lnTo>
                <a:lnTo>
                  <a:pt x="186813" y="374650"/>
                </a:lnTo>
                <a:lnTo>
                  <a:pt x="188391" y="373380"/>
                </a:lnTo>
                <a:lnTo>
                  <a:pt x="188815" y="373380"/>
                </a:lnTo>
                <a:lnTo>
                  <a:pt x="184216" y="360680"/>
                </a:lnTo>
                <a:lnTo>
                  <a:pt x="183323" y="358140"/>
                </a:lnTo>
                <a:lnTo>
                  <a:pt x="181834" y="356870"/>
                </a:lnTo>
                <a:lnTo>
                  <a:pt x="181142" y="355600"/>
                </a:lnTo>
                <a:lnTo>
                  <a:pt x="179861" y="354330"/>
                </a:lnTo>
                <a:lnTo>
                  <a:pt x="179259" y="354330"/>
                </a:lnTo>
                <a:lnTo>
                  <a:pt x="178131" y="353060"/>
                </a:lnTo>
                <a:close/>
              </a:path>
              <a:path w="916940" h="588010">
                <a:moveTo>
                  <a:pt x="287735" y="317500"/>
                </a:moveTo>
                <a:lnTo>
                  <a:pt x="256414" y="317500"/>
                </a:lnTo>
                <a:lnTo>
                  <a:pt x="348938" y="466090"/>
                </a:lnTo>
                <a:lnTo>
                  <a:pt x="349497" y="467360"/>
                </a:lnTo>
                <a:lnTo>
                  <a:pt x="353865" y="467360"/>
                </a:lnTo>
                <a:lnTo>
                  <a:pt x="355213" y="466090"/>
                </a:lnTo>
                <a:lnTo>
                  <a:pt x="358468" y="464820"/>
                </a:lnTo>
                <a:lnTo>
                  <a:pt x="360334" y="463550"/>
                </a:lnTo>
                <a:lnTo>
                  <a:pt x="364630" y="461010"/>
                </a:lnTo>
                <a:lnTo>
                  <a:pt x="366381" y="459740"/>
                </a:lnTo>
                <a:lnTo>
                  <a:pt x="369001" y="458470"/>
                </a:lnTo>
                <a:lnTo>
                  <a:pt x="369999" y="457200"/>
                </a:lnTo>
                <a:lnTo>
                  <a:pt x="371369" y="454660"/>
                </a:lnTo>
                <a:lnTo>
                  <a:pt x="371723" y="454660"/>
                </a:lnTo>
                <a:lnTo>
                  <a:pt x="371768" y="453390"/>
                </a:lnTo>
                <a:lnTo>
                  <a:pt x="371561" y="452120"/>
                </a:lnTo>
                <a:lnTo>
                  <a:pt x="287735" y="317500"/>
                </a:lnTo>
                <a:close/>
              </a:path>
              <a:path w="916940" h="588010">
                <a:moveTo>
                  <a:pt x="216424" y="434340"/>
                </a:moveTo>
                <a:lnTo>
                  <a:pt x="203791" y="435610"/>
                </a:lnTo>
                <a:lnTo>
                  <a:pt x="197525" y="435610"/>
                </a:lnTo>
                <a:lnTo>
                  <a:pt x="178973" y="438150"/>
                </a:lnTo>
                <a:lnTo>
                  <a:pt x="166944" y="439420"/>
                </a:lnTo>
                <a:lnTo>
                  <a:pt x="237164" y="439420"/>
                </a:lnTo>
                <a:lnTo>
                  <a:pt x="234355" y="438150"/>
                </a:lnTo>
                <a:lnTo>
                  <a:pt x="216424" y="434340"/>
                </a:lnTo>
                <a:close/>
              </a:path>
              <a:path w="916940" h="588010">
                <a:moveTo>
                  <a:pt x="394426" y="209550"/>
                </a:moveTo>
                <a:lnTo>
                  <a:pt x="385839" y="209550"/>
                </a:lnTo>
                <a:lnTo>
                  <a:pt x="381993" y="212090"/>
                </a:lnTo>
                <a:lnTo>
                  <a:pt x="379629" y="213360"/>
                </a:lnTo>
                <a:lnTo>
                  <a:pt x="374192" y="217170"/>
                </a:lnTo>
                <a:lnTo>
                  <a:pt x="372064" y="218440"/>
                </a:lnTo>
                <a:lnTo>
                  <a:pt x="368808" y="220980"/>
                </a:lnTo>
                <a:lnTo>
                  <a:pt x="367555" y="222250"/>
                </a:lnTo>
                <a:lnTo>
                  <a:pt x="365801" y="223520"/>
                </a:lnTo>
                <a:lnTo>
                  <a:pt x="365269" y="224790"/>
                </a:lnTo>
                <a:lnTo>
                  <a:pt x="364896" y="227330"/>
                </a:lnTo>
                <a:lnTo>
                  <a:pt x="407253" y="425450"/>
                </a:lnTo>
                <a:lnTo>
                  <a:pt x="407851" y="426720"/>
                </a:lnTo>
                <a:lnTo>
                  <a:pt x="409240" y="429260"/>
                </a:lnTo>
                <a:lnTo>
                  <a:pt x="410109" y="430530"/>
                </a:lnTo>
                <a:lnTo>
                  <a:pt x="413590" y="430530"/>
                </a:lnTo>
                <a:lnTo>
                  <a:pt x="417108" y="427990"/>
                </a:lnTo>
                <a:lnTo>
                  <a:pt x="419258" y="426720"/>
                </a:lnTo>
                <a:lnTo>
                  <a:pt x="424256" y="424180"/>
                </a:lnTo>
                <a:lnTo>
                  <a:pt x="426196" y="422910"/>
                </a:lnTo>
                <a:lnTo>
                  <a:pt x="429046" y="420370"/>
                </a:lnTo>
                <a:lnTo>
                  <a:pt x="430052" y="419100"/>
                </a:lnTo>
                <a:lnTo>
                  <a:pt x="431225" y="417830"/>
                </a:lnTo>
                <a:lnTo>
                  <a:pt x="431561" y="416560"/>
                </a:lnTo>
                <a:lnTo>
                  <a:pt x="431652" y="414020"/>
                </a:lnTo>
                <a:lnTo>
                  <a:pt x="419840" y="363220"/>
                </a:lnTo>
                <a:lnTo>
                  <a:pt x="455219" y="341630"/>
                </a:lnTo>
                <a:lnTo>
                  <a:pt x="414251" y="341630"/>
                </a:lnTo>
                <a:lnTo>
                  <a:pt x="390643" y="238760"/>
                </a:lnTo>
                <a:lnTo>
                  <a:pt x="431578" y="238760"/>
                </a:lnTo>
                <a:lnTo>
                  <a:pt x="394426" y="209550"/>
                </a:lnTo>
                <a:close/>
              </a:path>
              <a:path w="916940" h="588010">
                <a:moveTo>
                  <a:pt x="534959" y="320040"/>
                </a:moveTo>
                <a:lnTo>
                  <a:pt x="490598" y="320040"/>
                </a:lnTo>
                <a:lnTo>
                  <a:pt x="531050" y="351790"/>
                </a:lnTo>
                <a:lnTo>
                  <a:pt x="531893" y="353060"/>
                </a:lnTo>
                <a:lnTo>
                  <a:pt x="538410" y="353060"/>
                </a:lnTo>
                <a:lnTo>
                  <a:pt x="541817" y="350520"/>
                </a:lnTo>
                <a:lnTo>
                  <a:pt x="544029" y="349250"/>
                </a:lnTo>
                <a:lnTo>
                  <a:pt x="549465" y="346710"/>
                </a:lnTo>
                <a:lnTo>
                  <a:pt x="551581" y="344170"/>
                </a:lnTo>
                <a:lnTo>
                  <a:pt x="554606" y="342900"/>
                </a:lnTo>
                <a:lnTo>
                  <a:pt x="555522" y="341630"/>
                </a:lnTo>
                <a:lnTo>
                  <a:pt x="556158" y="339090"/>
                </a:lnTo>
                <a:lnTo>
                  <a:pt x="555927" y="337820"/>
                </a:lnTo>
                <a:lnTo>
                  <a:pt x="554361" y="335280"/>
                </a:lnTo>
                <a:lnTo>
                  <a:pt x="553017" y="334010"/>
                </a:lnTo>
                <a:lnTo>
                  <a:pt x="551112" y="332740"/>
                </a:lnTo>
                <a:lnTo>
                  <a:pt x="534959" y="320040"/>
                </a:lnTo>
                <a:close/>
              </a:path>
              <a:path w="916940" h="588010">
                <a:moveTo>
                  <a:pt x="318790" y="254000"/>
                </a:moveTo>
                <a:lnTo>
                  <a:pt x="315629" y="254000"/>
                </a:lnTo>
                <a:lnTo>
                  <a:pt x="195856" y="328930"/>
                </a:lnTo>
                <a:lnTo>
                  <a:pt x="195329" y="330200"/>
                </a:lnTo>
                <a:lnTo>
                  <a:pt x="194628" y="331470"/>
                </a:lnTo>
                <a:lnTo>
                  <a:pt x="194806" y="334010"/>
                </a:lnTo>
                <a:lnTo>
                  <a:pt x="195164" y="335280"/>
                </a:lnTo>
                <a:lnTo>
                  <a:pt x="196312" y="337820"/>
                </a:lnTo>
                <a:lnTo>
                  <a:pt x="197120" y="339090"/>
                </a:lnTo>
                <a:lnTo>
                  <a:pt x="199199" y="342900"/>
                </a:lnTo>
                <a:lnTo>
                  <a:pt x="200211" y="344170"/>
                </a:lnTo>
                <a:lnTo>
                  <a:pt x="202182" y="346710"/>
                </a:lnTo>
                <a:lnTo>
                  <a:pt x="203083" y="346710"/>
                </a:lnTo>
                <a:lnTo>
                  <a:pt x="204713" y="347980"/>
                </a:lnTo>
                <a:lnTo>
                  <a:pt x="205516" y="349250"/>
                </a:lnTo>
                <a:lnTo>
                  <a:pt x="207093" y="347980"/>
                </a:lnTo>
                <a:lnTo>
                  <a:pt x="207839" y="347980"/>
                </a:lnTo>
                <a:lnTo>
                  <a:pt x="256414" y="317500"/>
                </a:lnTo>
                <a:lnTo>
                  <a:pt x="287735" y="317500"/>
                </a:lnTo>
                <a:lnTo>
                  <a:pt x="279036" y="303530"/>
                </a:lnTo>
                <a:lnTo>
                  <a:pt x="327611" y="273050"/>
                </a:lnTo>
                <a:lnTo>
                  <a:pt x="328138" y="273050"/>
                </a:lnTo>
                <a:lnTo>
                  <a:pt x="328839" y="271780"/>
                </a:lnTo>
                <a:lnTo>
                  <a:pt x="328980" y="270510"/>
                </a:lnTo>
                <a:lnTo>
                  <a:pt x="328839" y="269240"/>
                </a:lnTo>
                <a:lnTo>
                  <a:pt x="328508" y="267970"/>
                </a:lnTo>
                <a:lnTo>
                  <a:pt x="327327" y="265430"/>
                </a:lnTo>
                <a:lnTo>
                  <a:pt x="326511" y="262890"/>
                </a:lnTo>
                <a:lnTo>
                  <a:pt x="324432" y="260350"/>
                </a:lnTo>
                <a:lnTo>
                  <a:pt x="323429" y="259080"/>
                </a:lnTo>
                <a:lnTo>
                  <a:pt x="321491" y="256540"/>
                </a:lnTo>
                <a:lnTo>
                  <a:pt x="320563" y="255270"/>
                </a:lnTo>
                <a:lnTo>
                  <a:pt x="318790" y="254000"/>
                </a:lnTo>
                <a:close/>
              </a:path>
              <a:path w="916940" h="588010">
                <a:moveTo>
                  <a:pt x="431578" y="238760"/>
                </a:moveTo>
                <a:lnTo>
                  <a:pt x="390775" y="238760"/>
                </a:lnTo>
                <a:lnTo>
                  <a:pt x="473435" y="304800"/>
                </a:lnTo>
                <a:lnTo>
                  <a:pt x="414251" y="341630"/>
                </a:lnTo>
                <a:lnTo>
                  <a:pt x="455219" y="341630"/>
                </a:lnTo>
                <a:lnTo>
                  <a:pt x="490598" y="320040"/>
                </a:lnTo>
                <a:lnTo>
                  <a:pt x="534959" y="320040"/>
                </a:lnTo>
                <a:lnTo>
                  <a:pt x="431578" y="238760"/>
                </a:lnTo>
                <a:close/>
              </a:path>
              <a:path w="916940" h="588010">
                <a:moveTo>
                  <a:pt x="586785" y="321310"/>
                </a:moveTo>
                <a:lnTo>
                  <a:pt x="582416" y="321310"/>
                </a:lnTo>
                <a:lnTo>
                  <a:pt x="583774" y="322580"/>
                </a:lnTo>
                <a:lnTo>
                  <a:pt x="584648" y="322580"/>
                </a:lnTo>
                <a:lnTo>
                  <a:pt x="586785" y="321310"/>
                </a:lnTo>
                <a:close/>
              </a:path>
              <a:path w="916940" h="588010">
                <a:moveTo>
                  <a:pt x="574545" y="109220"/>
                </a:moveTo>
                <a:lnTo>
                  <a:pt x="568371" y="109220"/>
                </a:lnTo>
                <a:lnTo>
                  <a:pt x="555224" y="110490"/>
                </a:lnTo>
                <a:lnTo>
                  <a:pt x="548294" y="111760"/>
                </a:lnTo>
                <a:lnTo>
                  <a:pt x="538562" y="116840"/>
                </a:lnTo>
                <a:lnTo>
                  <a:pt x="535847" y="118110"/>
                </a:lnTo>
                <a:lnTo>
                  <a:pt x="529874" y="120650"/>
                </a:lnTo>
                <a:lnTo>
                  <a:pt x="526233" y="123190"/>
                </a:lnTo>
                <a:lnTo>
                  <a:pt x="483751" y="149860"/>
                </a:lnTo>
                <a:lnTo>
                  <a:pt x="482268" y="151130"/>
                </a:lnTo>
                <a:lnTo>
                  <a:pt x="480369" y="156210"/>
                </a:lnTo>
                <a:lnTo>
                  <a:pt x="480962" y="158750"/>
                </a:lnTo>
                <a:lnTo>
                  <a:pt x="581858" y="321310"/>
                </a:lnTo>
                <a:lnTo>
                  <a:pt x="588111" y="321310"/>
                </a:lnTo>
                <a:lnTo>
                  <a:pt x="591277" y="320040"/>
                </a:lnTo>
                <a:lnTo>
                  <a:pt x="593166" y="318770"/>
                </a:lnTo>
                <a:lnTo>
                  <a:pt x="597550" y="316230"/>
                </a:lnTo>
                <a:lnTo>
                  <a:pt x="599300" y="314960"/>
                </a:lnTo>
                <a:lnTo>
                  <a:pt x="601920" y="312420"/>
                </a:lnTo>
                <a:lnTo>
                  <a:pt x="602896" y="311150"/>
                </a:lnTo>
                <a:lnTo>
                  <a:pt x="604179" y="309880"/>
                </a:lnTo>
                <a:lnTo>
                  <a:pt x="604533" y="308610"/>
                </a:lnTo>
                <a:lnTo>
                  <a:pt x="604666" y="307340"/>
                </a:lnTo>
                <a:lnTo>
                  <a:pt x="604480" y="307340"/>
                </a:lnTo>
                <a:lnTo>
                  <a:pt x="558820" y="233680"/>
                </a:lnTo>
                <a:lnTo>
                  <a:pt x="579117" y="220980"/>
                </a:lnTo>
                <a:lnTo>
                  <a:pt x="584024" y="218440"/>
                </a:lnTo>
                <a:lnTo>
                  <a:pt x="593304" y="217170"/>
                </a:lnTo>
                <a:lnTo>
                  <a:pt x="651932" y="217170"/>
                </a:lnTo>
                <a:lnTo>
                  <a:pt x="650136" y="215900"/>
                </a:lnTo>
                <a:lnTo>
                  <a:pt x="547411" y="215900"/>
                </a:lnTo>
                <a:lnTo>
                  <a:pt x="511627" y="157480"/>
                </a:lnTo>
                <a:lnTo>
                  <a:pt x="535170" y="143510"/>
                </a:lnTo>
                <a:lnTo>
                  <a:pt x="538868" y="140970"/>
                </a:lnTo>
                <a:lnTo>
                  <a:pt x="544720" y="138430"/>
                </a:lnTo>
                <a:lnTo>
                  <a:pt x="547471" y="137160"/>
                </a:lnTo>
                <a:lnTo>
                  <a:pt x="550047" y="135890"/>
                </a:lnTo>
                <a:lnTo>
                  <a:pt x="558319" y="134620"/>
                </a:lnTo>
                <a:lnTo>
                  <a:pt x="609060" y="134620"/>
                </a:lnTo>
                <a:lnTo>
                  <a:pt x="605048" y="128270"/>
                </a:lnTo>
                <a:lnTo>
                  <a:pt x="600842" y="123190"/>
                </a:lnTo>
                <a:lnTo>
                  <a:pt x="591348" y="115570"/>
                </a:lnTo>
                <a:lnTo>
                  <a:pt x="586089" y="113030"/>
                </a:lnTo>
                <a:lnTo>
                  <a:pt x="574545" y="109220"/>
                </a:lnTo>
                <a:close/>
              </a:path>
              <a:path w="916940" h="588010">
                <a:moveTo>
                  <a:pt x="651932" y="217170"/>
                </a:moveTo>
                <a:lnTo>
                  <a:pt x="597846" y="217170"/>
                </a:lnTo>
                <a:lnTo>
                  <a:pt x="606729" y="219710"/>
                </a:lnTo>
                <a:lnTo>
                  <a:pt x="619832" y="227330"/>
                </a:lnTo>
                <a:lnTo>
                  <a:pt x="624352" y="229870"/>
                </a:lnTo>
                <a:lnTo>
                  <a:pt x="629038" y="233680"/>
                </a:lnTo>
                <a:lnTo>
                  <a:pt x="669721" y="264160"/>
                </a:lnTo>
                <a:lnTo>
                  <a:pt x="670730" y="264160"/>
                </a:lnTo>
                <a:lnTo>
                  <a:pt x="671692" y="265430"/>
                </a:lnTo>
                <a:lnTo>
                  <a:pt x="678140" y="265430"/>
                </a:lnTo>
                <a:lnTo>
                  <a:pt x="681252" y="264160"/>
                </a:lnTo>
                <a:lnTo>
                  <a:pt x="683171" y="262890"/>
                </a:lnTo>
                <a:lnTo>
                  <a:pt x="688080" y="259080"/>
                </a:lnTo>
                <a:lnTo>
                  <a:pt x="690130" y="257810"/>
                </a:lnTo>
                <a:lnTo>
                  <a:pt x="693068" y="255270"/>
                </a:lnTo>
                <a:lnTo>
                  <a:pt x="694131" y="255270"/>
                </a:lnTo>
                <a:lnTo>
                  <a:pt x="695446" y="252730"/>
                </a:lnTo>
                <a:lnTo>
                  <a:pt x="695744" y="252730"/>
                </a:lnTo>
                <a:lnTo>
                  <a:pt x="695613" y="251460"/>
                </a:lnTo>
                <a:lnTo>
                  <a:pt x="695361" y="250190"/>
                </a:lnTo>
                <a:lnTo>
                  <a:pt x="694923" y="248920"/>
                </a:lnTo>
                <a:lnTo>
                  <a:pt x="694486" y="248920"/>
                </a:lnTo>
                <a:lnTo>
                  <a:pt x="693695" y="247650"/>
                </a:lnTo>
                <a:lnTo>
                  <a:pt x="691407" y="246380"/>
                </a:lnTo>
                <a:lnTo>
                  <a:pt x="689236" y="243840"/>
                </a:lnTo>
                <a:lnTo>
                  <a:pt x="686038" y="241300"/>
                </a:lnTo>
                <a:lnTo>
                  <a:pt x="651932" y="217170"/>
                </a:lnTo>
                <a:close/>
              </a:path>
              <a:path w="916940" h="588010">
                <a:moveTo>
                  <a:pt x="609060" y="134620"/>
                </a:moveTo>
                <a:lnTo>
                  <a:pt x="565382" y="134620"/>
                </a:lnTo>
                <a:lnTo>
                  <a:pt x="577090" y="139700"/>
                </a:lnTo>
                <a:lnTo>
                  <a:pt x="582096" y="144780"/>
                </a:lnTo>
                <a:lnTo>
                  <a:pt x="586254" y="151130"/>
                </a:lnTo>
                <a:lnTo>
                  <a:pt x="588826" y="154940"/>
                </a:lnTo>
                <a:lnTo>
                  <a:pt x="590527" y="160020"/>
                </a:lnTo>
                <a:lnTo>
                  <a:pt x="592185" y="167640"/>
                </a:lnTo>
                <a:lnTo>
                  <a:pt x="591960" y="172720"/>
                </a:lnTo>
                <a:lnTo>
                  <a:pt x="589403" y="181610"/>
                </a:lnTo>
                <a:lnTo>
                  <a:pt x="587044" y="185420"/>
                </a:lnTo>
                <a:lnTo>
                  <a:pt x="580169" y="194310"/>
                </a:lnTo>
                <a:lnTo>
                  <a:pt x="575470" y="198120"/>
                </a:lnTo>
                <a:lnTo>
                  <a:pt x="547411" y="215900"/>
                </a:lnTo>
                <a:lnTo>
                  <a:pt x="650136" y="215900"/>
                </a:lnTo>
                <a:lnTo>
                  <a:pt x="642956" y="210820"/>
                </a:lnTo>
                <a:lnTo>
                  <a:pt x="638796" y="208280"/>
                </a:lnTo>
                <a:lnTo>
                  <a:pt x="631021" y="203200"/>
                </a:lnTo>
                <a:lnTo>
                  <a:pt x="627269" y="200660"/>
                </a:lnTo>
                <a:lnTo>
                  <a:pt x="620040" y="198120"/>
                </a:lnTo>
                <a:lnTo>
                  <a:pt x="616506" y="198120"/>
                </a:lnTo>
                <a:lnTo>
                  <a:pt x="609593" y="196850"/>
                </a:lnTo>
                <a:lnTo>
                  <a:pt x="602508" y="196850"/>
                </a:lnTo>
                <a:lnTo>
                  <a:pt x="606411" y="191770"/>
                </a:lnTo>
                <a:lnTo>
                  <a:pt x="609586" y="186690"/>
                </a:lnTo>
                <a:lnTo>
                  <a:pt x="614479" y="177800"/>
                </a:lnTo>
                <a:lnTo>
                  <a:pt x="616069" y="171450"/>
                </a:lnTo>
                <a:lnTo>
                  <a:pt x="617533" y="161290"/>
                </a:lnTo>
                <a:lnTo>
                  <a:pt x="617258" y="156210"/>
                </a:lnTo>
                <a:lnTo>
                  <a:pt x="614691" y="144780"/>
                </a:lnTo>
                <a:lnTo>
                  <a:pt x="612270" y="139700"/>
                </a:lnTo>
                <a:lnTo>
                  <a:pt x="609060" y="134620"/>
                </a:lnTo>
                <a:close/>
              </a:path>
              <a:path w="916940" h="588010">
                <a:moveTo>
                  <a:pt x="761509" y="212090"/>
                </a:moveTo>
                <a:lnTo>
                  <a:pt x="757142" y="212090"/>
                </a:lnTo>
                <a:lnTo>
                  <a:pt x="758499" y="213360"/>
                </a:lnTo>
                <a:lnTo>
                  <a:pt x="759373" y="213360"/>
                </a:lnTo>
                <a:lnTo>
                  <a:pt x="761509" y="212090"/>
                </a:lnTo>
                <a:close/>
              </a:path>
              <a:path w="916940" h="588010">
                <a:moveTo>
                  <a:pt x="695380" y="63500"/>
                </a:moveTo>
                <a:lnTo>
                  <a:pt x="664058" y="63500"/>
                </a:lnTo>
                <a:lnTo>
                  <a:pt x="756583" y="212090"/>
                </a:lnTo>
                <a:lnTo>
                  <a:pt x="762858" y="212090"/>
                </a:lnTo>
                <a:lnTo>
                  <a:pt x="766113" y="210820"/>
                </a:lnTo>
                <a:lnTo>
                  <a:pt x="767979" y="209550"/>
                </a:lnTo>
                <a:lnTo>
                  <a:pt x="772275" y="207010"/>
                </a:lnTo>
                <a:lnTo>
                  <a:pt x="774025" y="205740"/>
                </a:lnTo>
                <a:lnTo>
                  <a:pt x="776645" y="203200"/>
                </a:lnTo>
                <a:lnTo>
                  <a:pt x="777643" y="203200"/>
                </a:lnTo>
                <a:lnTo>
                  <a:pt x="779014" y="200660"/>
                </a:lnTo>
                <a:lnTo>
                  <a:pt x="779368" y="200660"/>
                </a:lnTo>
                <a:lnTo>
                  <a:pt x="779412" y="198120"/>
                </a:lnTo>
                <a:lnTo>
                  <a:pt x="779205" y="198120"/>
                </a:lnTo>
                <a:lnTo>
                  <a:pt x="695380" y="63500"/>
                </a:lnTo>
                <a:close/>
              </a:path>
              <a:path w="916940" h="588010">
                <a:moveTo>
                  <a:pt x="391389" y="208280"/>
                </a:moveTo>
                <a:lnTo>
                  <a:pt x="390198" y="208280"/>
                </a:lnTo>
                <a:lnTo>
                  <a:pt x="387482" y="209550"/>
                </a:lnTo>
                <a:lnTo>
                  <a:pt x="393438" y="209550"/>
                </a:lnTo>
                <a:lnTo>
                  <a:pt x="391389" y="208280"/>
                </a:lnTo>
                <a:close/>
              </a:path>
              <a:path w="916940" h="588010">
                <a:moveTo>
                  <a:pt x="915269" y="26670"/>
                </a:moveTo>
                <a:lnTo>
                  <a:pt x="889829" y="26670"/>
                </a:lnTo>
                <a:lnTo>
                  <a:pt x="831015" y="121920"/>
                </a:lnTo>
                <a:lnTo>
                  <a:pt x="830324" y="123190"/>
                </a:lnTo>
                <a:lnTo>
                  <a:pt x="829837" y="123190"/>
                </a:lnTo>
                <a:lnTo>
                  <a:pt x="829265" y="125730"/>
                </a:lnTo>
                <a:lnTo>
                  <a:pt x="829256" y="127000"/>
                </a:lnTo>
                <a:lnTo>
                  <a:pt x="829791" y="128270"/>
                </a:lnTo>
                <a:lnTo>
                  <a:pt x="830347" y="130810"/>
                </a:lnTo>
                <a:lnTo>
                  <a:pt x="832031" y="133350"/>
                </a:lnTo>
                <a:lnTo>
                  <a:pt x="833219" y="135890"/>
                </a:lnTo>
                <a:lnTo>
                  <a:pt x="836009" y="139700"/>
                </a:lnTo>
                <a:lnTo>
                  <a:pt x="837123" y="140970"/>
                </a:lnTo>
                <a:lnTo>
                  <a:pt x="839061" y="143510"/>
                </a:lnTo>
                <a:lnTo>
                  <a:pt x="839933" y="144780"/>
                </a:lnTo>
                <a:lnTo>
                  <a:pt x="842214" y="144780"/>
                </a:lnTo>
                <a:lnTo>
                  <a:pt x="843563" y="143510"/>
                </a:lnTo>
                <a:lnTo>
                  <a:pt x="844245" y="143510"/>
                </a:lnTo>
                <a:lnTo>
                  <a:pt x="844936" y="142240"/>
                </a:lnTo>
                <a:lnTo>
                  <a:pt x="915269" y="26670"/>
                </a:lnTo>
                <a:close/>
              </a:path>
              <a:path w="916940" h="588010">
                <a:moveTo>
                  <a:pt x="726434" y="0"/>
                </a:moveTo>
                <a:lnTo>
                  <a:pt x="723273" y="0"/>
                </a:lnTo>
                <a:lnTo>
                  <a:pt x="603501" y="74930"/>
                </a:lnTo>
                <a:lnTo>
                  <a:pt x="602974" y="74930"/>
                </a:lnTo>
                <a:lnTo>
                  <a:pt x="602273" y="76200"/>
                </a:lnTo>
                <a:lnTo>
                  <a:pt x="602167" y="77470"/>
                </a:lnTo>
                <a:lnTo>
                  <a:pt x="602451" y="80010"/>
                </a:lnTo>
                <a:lnTo>
                  <a:pt x="602809" y="81280"/>
                </a:lnTo>
                <a:lnTo>
                  <a:pt x="603957" y="83820"/>
                </a:lnTo>
                <a:lnTo>
                  <a:pt x="604765" y="85090"/>
                </a:lnTo>
                <a:lnTo>
                  <a:pt x="606844" y="88900"/>
                </a:lnTo>
                <a:lnTo>
                  <a:pt x="607856" y="90170"/>
                </a:lnTo>
                <a:lnTo>
                  <a:pt x="609827" y="92710"/>
                </a:lnTo>
                <a:lnTo>
                  <a:pt x="610727" y="92710"/>
                </a:lnTo>
                <a:lnTo>
                  <a:pt x="612358" y="93980"/>
                </a:lnTo>
                <a:lnTo>
                  <a:pt x="615483" y="93980"/>
                </a:lnTo>
                <a:lnTo>
                  <a:pt x="664058" y="63500"/>
                </a:lnTo>
                <a:lnTo>
                  <a:pt x="695380" y="63500"/>
                </a:lnTo>
                <a:lnTo>
                  <a:pt x="686681" y="49530"/>
                </a:lnTo>
                <a:lnTo>
                  <a:pt x="735256" y="19050"/>
                </a:lnTo>
                <a:lnTo>
                  <a:pt x="735783" y="19050"/>
                </a:lnTo>
                <a:lnTo>
                  <a:pt x="736484" y="17780"/>
                </a:lnTo>
                <a:lnTo>
                  <a:pt x="736484" y="13970"/>
                </a:lnTo>
                <a:lnTo>
                  <a:pt x="736152" y="12700"/>
                </a:lnTo>
                <a:lnTo>
                  <a:pt x="734971" y="10160"/>
                </a:lnTo>
                <a:lnTo>
                  <a:pt x="734156" y="8890"/>
                </a:lnTo>
                <a:lnTo>
                  <a:pt x="732077" y="6350"/>
                </a:lnTo>
                <a:lnTo>
                  <a:pt x="731074" y="3810"/>
                </a:lnTo>
                <a:lnTo>
                  <a:pt x="729136" y="2540"/>
                </a:lnTo>
                <a:lnTo>
                  <a:pt x="728207" y="1270"/>
                </a:lnTo>
                <a:lnTo>
                  <a:pt x="726434" y="0"/>
                </a:lnTo>
                <a:close/>
              </a:path>
              <a:path w="916940" h="588010">
                <a:moveTo>
                  <a:pt x="905814" y="5080"/>
                </a:moveTo>
                <a:lnTo>
                  <a:pt x="904421" y="5080"/>
                </a:lnTo>
                <a:lnTo>
                  <a:pt x="767048" y="17780"/>
                </a:lnTo>
                <a:lnTo>
                  <a:pt x="764731" y="17780"/>
                </a:lnTo>
                <a:lnTo>
                  <a:pt x="763219" y="19050"/>
                </a:lnTo>
                <a:lnTo>
                  <a:pt x="762821" y="19050"/>
                </a:lnTo>
                <a:lnTo>
                  <a:pt x="762744" y="20320"/>
                </a:lnTo>
                <a:lnTo>
                  <a:pt x="763033" y="21590"/>
                </a:lnTo>
                <a:lnTo>
                  <a:pt x="764269" y="24130"/>
                </a:lnTo>
                <a:lnTo>
                  <a:pt x="765289" y="26670"/>
                </a:lnTo>
                <a:lnTo>
                  <a:pt x="768299" y="31750"/>
                </a:lnTo>
                <a:lnTo>
                  <a:pt x="769614" y="33020"/>
                </a:lnTo>
                <a:lnTo>
                  <a:pt x="771705" y="36830"/>
                </a:lnTo>
                <a:lnTo>
                  <a:pt x="772704" y="36830"/>
                </a:lnTo>
                <a:lnTo>
                  <a:pt x="774609" y="39370"/>
                </a:lnTo>
                <a:lnTo>
                  <a:pt x="780163" y="39370"/>
                </a:lnTo>
                <a:lnTo>
                  <a:pt x="889829" y="26670"/>
                </a:lnTo>
                <a:lnTo>
                  <a:pt x="915269" y="26670"/>
                </a:lnTo>
                <a:lnTo>
                  <a:pt x="916042" y="25400"/>
                </a:lnTo>
                <a:lnTo>
                  <a:pt x="916566" y="22860"/>
                </a:lnTo>
                <a:lnTo>
                  <a:pt x="916492" y="21590"/>
                </a:lnTo>
                <a:lnTo>
                  <a:pt x="915925" y="20320"/>
                </a:lnTo>
                <a:lnTo>
                  <a:pt x="915501" y="19050"/>
                </a:lnTo>
                <a:lnTo>
                  <a:pt x="914374" y="16510"/>
                </a:lnTo>
                <a:lnTo>
                  <a:pt x="913627" y="15240"/>
                </a:lnTo>
                <a:lnTo>
                  <a:pt x="912698" y="13970"/>
                </a:lnTo>
                <a:lnTo>
                  <a:pt x="910837" y="10160"/>
                </a:lnTo>
                <a:lnTo>
                  <a:pt x="909088" y="8890"/>
                </a:lnTo>
                <a:lnTo>
                  <a:pt x="905814" y="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08567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295" y="5629762"/>
            <a:ext cx="1231265" cy="571500"/>
          </a:xfrm>
          <a:custGeom>
            <a:avLst/>
            <a:gdLst/>
            <a:ahLst/>
            <a:cxnLst/>
            <a:rect l="l" t="t" r="r" b="b"/>
            <a:pathLst>
              <a:path w="1231265" h="571500">
                <a:moveTo>
                  <a:pt x="0" y="0"/>
                </a:moveTo>
                <a:lnTo>
                  <a:pt x="1230695" y="0"/>
                </a:lnTo>
                <a:lnTo>
                  <a:pt x="1230695" y="570995"/>
                </a:lnTo>
                <a:lnTo>
                  <a:pt x="0" y="570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4771" y="2955121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0" y="28573"/>
                </a:moveTo>
                <a:lnTo>
                  <a:pt x="0" y="47623"/>
                </a:lnTo>
                <a:lnTo>
                  <a:pt x="309299" y="47625"/>
                </a:lnTo>
                <a:lnTo>
                  <a:pt x="309299" y="76200"/>
                </a:lnTo>
                <a:lnTo>
                  <a:pt x="385499" y="38100"/>
                </a:lnTo>
                <a:lnTo>
                  <a:pt x="366449" y="28575"/>
                </a:lnTo>
                <a:lnTo>
                  <a:pt x="0" y="28573"/>
                </a:lnTo>
                <a:close/>
              </a:path>
              <a:path w="386079" h="76200">
                <a:moveTo>
                  <a:pt x="309300" y="0"/>
                </a:moveTo>
                <a:lnTo>
                  <a:pt x="309299" y="28575"/>
                </a:lnTo>
                <a:lnTo>
                  <a:pt x="366449" y="28575"/>
                </a:lnTo>
                <a:lnTo>
                  <a:pt x="3093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67719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60271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67719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0271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22728" y="4152244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51563" y="2955121"/>
            <a:ext cx="385445" cy="762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0" y="28573"/>
                </a:moveTo>
                <a:lnTo>
                  <a:pt x="0" y="47623"/>
                </a:lnTo>
                <a:lnTo>
                  <a:pt x="308899" y="47625"/>
                </a:lnTo>
                <a:lnTo>
                  <a:pt x="308899" y="76200"/>
                </a:lnTo>
                <a:lnTo>
                  <a:pt x="385099" y="38100"/>
                </a:lnTo>
                <a:lnTo>
                  <a:pt x="366049" y="28575"/>
                </a:lnTo>
                <a:lnTo>
                  <a:pt x="0" y="28573"/>
                </a:lnTo>
                <a:close/>
              </a:path>
              <a:path w="385445" h="76200">
                <a:moveTo>
                  <a:pt x="308899" y="0"/>
                </a:moveTo>
                <a:lnTo>
                  <a:pt x="308899" y="28575"/>
                </a:lnTo>
                <a:lnTo>
                  <a:pt x="366049" y="28575"/>
                </a:lnTo>
                <a:lnTo>
                  <a:pt x="3088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636662" y="2480552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844112" y="1920298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36662" y="1213703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44112" y="3506012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20750" y="336685"/>
            <a:ext cx="2513944" cy="1776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20464" y="577626"/>
            <a:ext cx="490855" cy="433070"/>
          </a:xfrm>
          <a:custGeom>
            <a:avLst/>
            <a:gdLst/>
            <a:ahLst/>
            <a:cxnLst/>
            <a:rect l="l" t="t" r="r" b="b"/>
            <a:pathLst>
              <a:path w="490854" h="433069">
                <a:moveTo>
                  <a:pt x="83074" y="264160"/>
                </a:moveTo>
                <a:lnTo>
                  <a:pt x="70416" y="264160"/>
                </a:lnTo>
                <a:lnTo>
                  <a:pt x="66107" y="265430"/>
                </a:lnTo>
                <a:lnTo>
                  <a:pt x="57368" y="269240"/>
                </a:lnTo>
                <a:lnTo>
                  <a:pt x="52984" y="273050"/>
                </a:lnTo>
                <a:lnTo>
                  <a:pt x="47564" y="276860"/>
                </a:lnTo>
                <a:lnTo>
                  <a:pt x="40444" y="285750"/>
                </a:lnTo>
                <a:lnTo>
                  <a:pt x="34278" y="299720"/>
                </a:lnTo>
                <a:lnTo>
                  <a:pt x="31752" y="311150"/>
                </a:lnTo>
                <a:lnTo>
                  <a:pt x="30685" y="325120"/>
                </a:lnTo>
                <a:lnTo>
                  <a:pt x="601" y="325120"/>
                </a:lnTo>
                <a:lnTo>
                  <a:pt x="92317" y="433070"/>
                </a:lnTo>
                <a:lnTo>
                  <a:pt x="97055" y="433070"/>
                </a:lnTo>
                <a:lnTo>
                  <a:pt x="98259" y="431800"/>
                </a:lnTo>
                <a:lnTo>
                  <a:pt x="101042" y="430530"/>
                </a:lnTo>
                <a:lnTo>
                  <a:pt x="102680" y="429260"/>
                </a:lnTo>
                <a:lnTo>
                  <a:pt x="106531" y="425450"/>
                </a:lnTo>
                <a:lnTo>
                  <a:pt x="108074" y="424180"/>
                </a:lnTo>
                <a:lnTo>
                  <a:pt x="110321" y="421640"/>
                </a:lnTo>
                <a:lnTo>
                  <a:pt x="111100" y="420370"/>
                </a:lnTo>
                <a:lnTo>
                  <a:pt x="111978" y="419100"/>
                </a:lnTo>
                <a:lnTo>
                  <a:pt x="112060" y="416560"/>
                </a:lnTo>
                <a:lnTo>
                  <a:pt x="111763" y="416560"/>
                </a:lnTo>
                <a:lnTo>
                  <a:pt x="111227" y="415290"/>
                </a:lnTo>
                <a:lnTo>
                  <a:pt x="47802" y="337820"/>
                </a:lnTo>
                <a:lnTo>
                  <a:pt x="48164" y="325120"/>
                </a:lnTo>
                <a:lnTo>
                  <a:pt x="49738" y="313690"/>
                </a:lnTo>
                <a:lnTo>
                  <a:pt x="73883" y="289560"/>
                </a:lnTo>
                <a:lnTo>
                  <a:pt x="125086" y="289560"/>
                </a:lnTo>
                <a:lnTo>
                  <a:pt x="116771" y="279400"/>
                </a:lnTo>
                <a:lnTo>
                  <a:pt x="117075" y="269240"/>
                </a:lnTo>
                <a:lnTo>
                  <a:pt x="99157" y="269240"/>
                </a:lnTo>
                <a:lnTo>
                  <a:pt x="95215" y="267970"/>
                </a:lnTo>
                <a:lnTo>
                  <a:pt x="91210" y="265430"/>
                </a:lnTo>
                <a:lnTo>
                  <a:pt x="83074" y="264160"/>
                </a:lnTo>
                <a:close/>
              </a:path>
              <a:path w="490854" h="433069">
                <a:moveTo>
                  <a:pt x="125086" y="289560"/>
                </a:moveTo>
                <a:lnTo>
                  <a:pt x="73883" y="289560"/>
                </a:lnTo>
                <a:lnTo>
                  <a:pt x="77810" y="290830"/>
                </a:lnTo>
                <a:lnTo>
                  <a:pt x="85832" y="292100"/>
                </a:lnTo>
                <a:lnTo>
                  <a:pt x="89848" y="294640"/>
                </a:lnTo>
                <a:lnTo>
                  <a:pt x="97889" y="300990"/>
                </a:lnTo>
                <a:lnTo>
                  <a:pt x="101812" y="304800"/>
                </a:lnTo>
                <a:lnTo>
                  <a:pt x="161265" y="373380"/>
                </a:lnTo>
                <a:lnTo>
                  <a:pt x="161856" y="374650"/>
                </a:lnTo>
                <a:lnTo>
                  <a:pt x="166004" y="374650"/>
                </a:lnTo>
                <a:lnTo>
                  <a:pt x="167227" y="373380"/>
                </a:lnTo>
                <a:lnTo>
                  <a:pt x="170089" y="372110"/>
                </a:lnTo>
                <a:lnTo>
                  <a:pt x="171707" y="370840"/>
                </a:lnTo>
                <a:lnTo>
                  <a:pt x="175400" y="367030"/>
                </a:lnTo>
                <a:lnTo>
                  <a:pt x="176905" y="365760"/>
                </a:lnTo>
                <a:lnTo>
                  <a:pt x="179151" y="363220"/>
                </a:lnTo>
                <a:lnTo>
                  <a:pt x="179951" y="361950"/>
                </a:lnTo>
                <a:lnTo>
                  <a:pt x="180907" y="360680"/>
                </a:lnTo>
                <a:lnTo>
                  <a:pt x="181009" y="358140"/>
                </a:lnTo>
                <a:lnTo>
                  <a:pt x="180713" y="356870"/>
                </a:lnTo>
                <a:lnTo>
                  <a:pt x="180176" y="356870"/>
                </a:lnTo>
                <a:lnTo>
                  <a:pt x="125086" y="289560"/>
                </a:lnTo>
                <a:close/>
              </a:path>
              <a:path w="490854" h="433069">
                <a:moveTo>
                  <a:pt x="17572" y="309880"/>
                </a:moveTo>
                <a:lnTo>
                  <a:pt x="13634" y="309880"/>
                </a:lnTo>
                <a:lnTo>
                  <a:pt x="12550" y="311150"/>
                </a:lnTo>
                <a:lnTo>
                  <a:pt x="10069" y="312420"/>
                </a:lnTo>
                <a:lnTo>
                  <a:pt x="8585" y="313690"/>
                </a:lnTo>
                <a:lnTo>
                  <a:pt x="5049" y="316230"/>
                </a:lnTo>
                <a:lnTo>
                  <a:pt x="3646" y="317500"/>
                </a:lnTo>
                <a:lnTo>
                  <a:pt x="1647" y="320040"/>
                </a:lnTo>
                <a:lnTo>
                  <a:pt x="944" y="321310"/>
                </a:lnTo>
                <a:lnTo>
                  <a:pt x="135" y="322580"/>
                </a:lnTo>
                <a:lnTo>
                  <a:pt x="0" y="323850"/>
                </a:lnTo>
                <a:lnTo>
                  <a:pt x="266" y="325120"/>
                </a:lnTo>
                <a:lnTo>
                  <a:pt x="30685" y="325120"/>
                </a:lnTo>
                <a:lnTo>
                  <a:pt x="18163" y="311150"/>
                </a:lnTo>
                <a:lnTo>
                  <a:pt x="17572" y="309880"/>
                </a:lnTo>
                <a:close/>
              </a:path>
              <a:path w="490854" h="433069">
                <a:moveTo>
                  <a:pt x="234953" y="314960"/>
                </a:moveTo>
                <a:lnTo>
                  <a:pt x="230706" y="314960"/>
                </a:lnTo>
                <a:lnTo>
                  <a:pt x="232073" y="316230"/>
                </a:lnTo>
                <a:lnTo>
                  <a:pt x="232923" y="316230"/>
                </a:lnTo>
                <a:lnTo>
                  <a:pt x="234953" y="314960"/>
                </a:lnTo>
                <a:close/>
              </a:path>
              <a:path w="490854" h="433069">
                <a:moveTo>
                  <a:pt x="192096" y="231140"/>
                </a:moveTo>
                <a:lnTo>
                  <a:pt x="146876" y="231140"/>
                </a:lnTo>
                <a:lnTo>
                  <a:pt x="154899" y="233680"/>
                </a:lnTo>
                <a:lnTo>
                  <a:pt x="166758" y="241300"/>
                </a:lnTo>
                <a:lnTo>
                  <a:pt x="170642" y="245110"/>
                </a:lnTo>
                <a:lnTo>
                  <a:pt x="230096" y="314960"/>
                </a:lnTo>
                <a:lnTo>
                  <a:pt x="236156" y="314960"/>
                </a:lnTo>
                <a:lnTo>
                  <a:pt x="238939" y="312420"/>
                </a:lnTo>
                <a:lnTo>
                  <a:pt x="240618" y="311150"/>
                </a:lnTo>
                <a:lnTo>
                  <a:pt x="244467" y="308610"/>
                </a:lnTo>
                <a:lnTo>
                  <a:pt x="245972" y="306070"/>
                </a:lnTo>
                <a:lnTo>
                  <a:pt x="248217" y="304800"/>
                </a:lnTo>
                <a:lnTo>
                  <a:pt x="248998" y="303530"/>
                </a:lnTo>
                <a:lnTo>
                  <a:pt x="249875" y="300990"/>
                </a:lnTo>
                <a:lnTo>
                  <a:pt x="250066" y="300990"/>
                </a:lnTo>
                <a:lnTo>
                  <a:pt x="249957" y="299720"/>
                </a:lnTo>
                <a:lnTo>
                  <a:pt x="249661" y="298450"/>
                </a:lnTo>
                <a:lnTo>
                  <a:pt x="249124" y="298450"/>
                </a:lnTo>
                <a:lnTo>
                  <a:pt x="192096" y="231140"/>
                </a:lnTo>
                <a:close/>
              </a:path>
              <a:path w="490854" h="433069">
                <a:moveTo>
                  <a:pt x="150982" y="204470"/>
                </a:moveTo>
                <a:lnTo>
                  <a:pt x="144495" y="204470"/>
                </a:lnTo>
                <a:lnTo>
                  <a:pt x="131127" y="208280"/>
                </a:lnTo>
                <a:lnTo>
                  <a:pt x="102993" y="241300"/>
                </a:lnTo>
                <a:lnTo>
                  <a:pt x="99157" y="269240"/>
                </a:lnTo>
                <a:lnTo>
                  <a:pt x="117075" y="269240"/>
                </a:lnTo>
                <a:lnTo>
                  <a:pt x="117190" y="265430"/>
                </a:lnTo>
                <a:lnTo>
                  <a:pt x="118745" y="255270"/>
                </a:lnTo>
                <a:lnTo>
                  <a:pt x="142930" y="231140"/>
                </a:lnTo>
                <a:lnTo>
                  <a:pt x="192096" y="231140"/>
                </a:lnTo>
                <a:lnTo>
                  <a:pt x="186716" y="224790"/>
                </a:lnTo>
                <a:lnTo>
                  <a:pt x="181256" y="219710"/>
                </a:lnTo>
                <a:lnTo>
                  <a:pt x="169622" y="210820"/>
                </a:lnTo>
                <a:lnTo>
                  <a:pt x="163567" y="208280"/>
                </a:lnTo>
                <a:lnTo>
                  <a:pt x="150982" y="204470"/>
                </a:lnTo>
                <a:close/>
              </a:path>
              <a:path w="490854" h="433069">
                <a:moveTo>
                  <a:pt x="305530" y="132080"/>
                </a:moveTo>
                <a:lnTo>
                  <a:pt x="266190" y="132080"/>
                </a:lnTo>
                <a:lnTo>
                  <a:pt x="269817" y="133350"/>
                </a:lnTo>
                <a:lnTo>
                  <a:pt x="276918" y="138430"/>
                </a:lnTo>
                <a:lnTo>
                  <a:pt x="290979" y="153670"/>
                </a:lnTo>
                <a:lnTo>
                  <a:pt x="273050" y="170180"/>
                </a:lnTo>
                <a:lnTo>
                  <a:pt x="263694" y="179070"/>
                </a:lnTo>
                <a:lnTo>
                  <a:pt x="242732" y="215900"/>
                </a:lnTo>
                <a:lnTo>
                  <a:pt x="242359" y="222250"/>
                </a:lnTo>
                <a:lnTo>
                  <a:pt x="245007" y="234950"/>
                </a:lnTo>
                <a:lnTo>
                  <a:pt x="272849" y="261620"/>
                </a:lnTo>
                <a:lnTo>
                  <a:pt x="278211" y="262890"/>
                </a:lnTo>
                <a:lnTo>
                  <a:pt x="289275" y="262890"/>
                </a:lnTo>
                <a:lnTo>
                  <a:pt x="324055" y="242570"/>
                </a:lnTo>
                <a:lnTo>
                  <a:pt x="326968" y="238760"/>
                </a:lnTo>
                <a:lnTo>
                  <a:pt x="295192" y="238760"/>
                </a:lnTo>
                <a:lnTo>
                  <a:pt x="282627" y="237490"/>
                </a:lnTo>
                <a:lnTo>
                  <a:pt x="277135" y="234950"/>
                </a:lnTo>
                <a:lnTo>
                  <a:pt x="269683" y="226060"/>
                </a:lnTo>
                <a:lnTo>
                  <a:pt x="267858" y="222250"/>
                </a:lnTo>
                <a:lnTo>
                  <a:pt x="266063" y="215900"/>
                </a:lnTo>
                <a:lnTo>
                  <a:pt x="266156" y="212090"/>
                </a:lnTo>
                <a:lnTo>
                  <a:pt x="302964" y="167640"/>
                </a:lnTo>
                <a:lnTo>
                  <a:pt x="335685" y="167640"/>
                </a:lnTo>
                <a:lnTo>
                  <a:pt x="305530" y="132080"/>
                </a:lnTo>
                <a:close/>
              </a:path>
              <a:path w="490854" h="433069">
                <a:moveTo>
                  <a:pt x="335685" y="167640"/>
                </a:moveTo>
                <a:lnTo>
                  <a:pt x="302964" y="167640"/>
                </a:lnTo>
                <a:lnTo>
                  <a:pt x="322200" y="190500"/>
                </a:lnTo>
                <a:lnTo>
                  <a:pt x="321972" y="200660"/>
                </a:lnTo>
                <a:lnTo>
                  <a:pt x="301477" y="236220"/>
                </a:lnTo>
                <a:lnTo>
                  <a:pt x="295192" y="238760"/>
                </a:lnTo>
                <a:lnTo>
                  <a:pt x="326968" y="238760"/>
                </a:lnTo>
                <a:lnTo>
                  <a:pt x="328910" y="236220"/>
                </a:lnTo>
                <a:lnTo>
                  <a:pt x="332267" y="228600"/>
                </a:lnTo>
                <a:lnTo>
                  <a:pt x="336177" y="217170"/>
                </a:lnTo>
                <a:lnTo>
                  <a:pt x="337886" y="203200"/>
                </a:lnTo>
                <a:lnTo>
                  <a:pt x="364556" y="203200"/>
                </a:lnTo>
                <a:lnTo>
                  <a:pt x="364782" y="201930"/>
                </a:lnTo>
                <a:lnTo>
                  <a:pt x="364492" y="200660"/>
                </a:lnTo>
                <a:lnTo>
                  <a:pt x="363686" y="200660"/>
                </a:lnTo>
                <a:lnTo>
                  <a:pt x="335685" y="167640"/>
                </a:lnTo>
                <a:close/>
              </a:path>
              <a:path w="490854" h="433069">
                <a:moveTo>
                  <a:pt x="364556" y="203200"/>
                </a:moveTo>
                <a:lnTo>
                  <a:pt x="337886" y="203200"/>
                </a:lnTo>
                <a:lnTo>
                  <a:pt x="347756" y="215900"/>
                </a:lnTo>
                <a:lnTo>
                  <a:pt x="351727" y="215900"/>
                </a:lnTo>
                <a:lnTo>
                  <a:pt x="354566" y="213360"/>
                </a:lnTo>
                <a:lnTo>
                  <a:pt x="356297" y="212090"/>
                </a:lnTo>
                <a:lnTo>
                  <a:pt x="360461" y="209550"/>
                </a:lnTo>
                <a:lnTo>
                  <a:pt x="361971" y="207010"/>
                </a:lnTo>
                <a:lnTo>
                  <a:pt x="363768" y="205740"/>
                </a:lnTo>
                <a:lnTo>
                  <a:pt x="364331" y="204470"/>
                </a:lnTo>
                <a:lnTo>
                  <a:pt x="364556" y="203200"/>
                </a:lnTo>
                <a:close/>
              </a:path>
              <a:path w="490854" h="433069">
                <a:moveTo>
                  <a:pt x="261542" y="106680"/>
                </a:moveTo>
                <a:lnTo>
                  <a:pt x="226571" y="124460"/>
                </a:lnTo>
                <a:lnTo>
                  <a:pt x="209132" y="144780"/>
                </a:lnTo>
                <a:lnTo>
                  <a:pt x="204322" y="152400"/>
                </a:lnTo>
                <a:lnTo>
                  <a:pt x="202411" y="156210"/>
                </a:lnTo>
                <a:lnTo>
                  <a:pt x="199575" y="162560"/>
                </a:lnTo>
                <a:lnTo>
                  <a:pt x="198771" y="166370"/>
                </a:lnTo>
                <a:lnTo>
                  <a:pt x="198396" y="170180"/>
                </a:lnTo>
                <a:lnTo>
                  <a:pt x="198652" y="171450"/>
                </a:lnTo>
                <a:lnTo>
                  <a:pt x="200049" y="173990"/>
                </a:lnTo>
                <a:lnTo>
                  <a:pt x="201237" y="175260"/>
                </a:lnTo>
                <a:lnTo>
                  <a:pt x="203922" y="179070"/>
                </a:lnTo>
                <a:lnTo>
                  <a:pt x="204924" y="180340"/>
                </a:lnTo>
                <a:lnTo>
                  <a:pt x="206917" y="181610"/>
                </a:lnTo>
                <a:lnTo>
                  <a:pt x="207860" y="182880"/>
                </a:lnTo>
                <a:lnTo>
                  <a:pt x="212622" y="182880"/>
                </a:lnTo>
                <a:lnTo>
                  <a:pt x="214193" y="181610"/>
                </a:lnTo>
                <a:lnTo>
                  <a:pt x="217044" y="173990"/>
                </a:lnTo>
                <a:lnTo>
                  <a:pt x="218366" y="170180"/>
                </a:lnTo>
                <a:lnTo>
                  <a:pt x="221752" y="162560"/>
                </a:lnTo>
                <a:lnTo>
                  <a:pt x="224016" y="158750"/>
                </a:lnTo>
                <a:lnTo>
                  <a:pt x="229692" y="149860"/>
                </a:lnTo>
                <a:lnTo>
                  <a:pt x="233507" y="146050"/>
                </a:lnTo>
                <a:lnTo>
                  <a:pt x="242778" y="138430"/>
                </a:lnTo>
                <a:lnTo>
                  <a:pt x="247003" y="134620"/>
                </a:lnTo>
                <a:lnTo>
                  <a:pt x="254944" y="132080"/>
                </a:lnTo>
                <a:lnTo>
                  <a:pt x="305530" y="132080"/>
                </a:lnTo>
                <a:lnTo>
                  <a:pt x="296914" y="121920"/>
                </a:lnTo>
                <a:lnTo>
                  <a:pt x="291232" y="116840"/>
                </a:lnTo>
                <a:lnTo>
                  <a:pt x="279787" y="109220"/>
                </a:lnTo>
                <a:lnTo>
                  <a:pt x="273848" y="107950"/>
                </a:lnTo>
                <a:lnTo>
                  <a:pt x="261542" y="106680"/>
                </a:lnTo>
                <a:close/>
              </a:path>
              <a:path w="490854" h="433069">
                <a:moveTo>
                  <a:pt x="391001" y="0"/>
                </a:moveTo>
                <a:lnTo>
                  <a:pt x="384356" y="0"/>
                </a:lnTo>
                <a:lnTo>
                  <a:pt x="376497" y="2540"/>
                </a:lnTo>
                <a:lnTo>
                  <a:pt x="341057" y="38100"/>
                </a:lnTo>
                <a:lnTo>
                  <a:pt x="337235" y="63500"/>
                </a:lnTo>
                <a:lnTo>
                  <a:pt x="307153" y="63500"/>
                </a:lnTo>
                <a:lnTo>
                  <a:pt x="398868" y="171450"/>
                </a:lnTo>
                <a:lnTo>
                  <a:pt x="403607" y="171450"/>
                </a:lnTo>
                <a:lnTo>
                  <a:pt x="404809" y="170180"/>
                </a:lnTo>
                <a:lnTo>
                  <a:pt x="407593" y="168910"/>
                </a:lnTo>
                <a:lnTo>
                  <a:pt x="409232" y="167640"/>
                </a:lnTo>
                <a:lnTo>
                  <a:pt x="413082" y="163830"/>
                </a:lnTo>
                <a:lnTo>
                  <a:pt x="414625" y="162560"/>
                </a:lnTo>
                <a:lnTo>
                  <a:pt x="416871" y="160020"/>
                </a:lnTo>
                <a:lnTo>
                  <a:pt x="417652" y="158750"/>
                </a:lnTo>
                <a:lnTo>
                  <a:pt x="418529" y="157480"/>
                </a:lnTo>
                <a:lnTo>
                  <a:pt x="418611" y="154940"/>
                </a:lnTo>
                <a:lnTo>
                  <a:pt x="418315" y="154940"/>
                </a:lnTo>
                <a:lnTo>
                  <a:pt x="417777" y="153670"/>
                </a:lnTo>
                <a:lnTo>
                  <a:pt x="354352" y="76200"/>
                </a:lnTo>
                <a:lnTo>
                  <a:pt x="354875" y="62230"/>
                </a:lnTo>
                <a:lnTo>
                  <a:pt x="356760" y="50800"/>
                </a:lnTo>
                <a:lnTo>
                  <a:pt x="382791" y="26670"/>
                </a:lnTo>
                <a:lnTo>
                  <a:pt x="433037" y="26670"/>
                </a:lnTo>
                <a:lnTo>
                  <a:pt x="424837" y="17780"/>
                </a:lnTo>
                <a:lnTo>
                  <a:pt x="415870" y="10160"/>
                </a:lnTo>
                <a:lnTo>
                  <a:pt x="409975" y="5080"/>
                </a:lnTo>
                <a:lnTo>
                  <a:pt x="403821" y="2540"/>
                </a:lnTo>
                <a:lnTo>
                  <a:pt x="391001" y="0"/>
                </a:lnTo>
                <a:close/>
              </a:path>
              <a:path w="490854" h="433069">
                <a:moveTo>
                  <a:pt x="433037" y="26670"/>
                </a:moveTo>
                <a:lnTo>
                  <a:pt x="386875" y="26670"/>
                </a:lnTo>
                <a:lnTo>
                  <a:pt x="395055" y="27940"/>
                </a:lnTo>
                <a:lnTo>
                  <a:pt x="399149" y="30480"/>
                </a:lnTo>
                <a:lnTo>
                  <a:pt x="407347" y="36830"/>
                </a:lnTo>
                <a:lnTo>
                  <a:pt x="411980" y="40640"/>
                </a:lnTo>
                <a:lnTo>
                  <a:pt x="470763" y="109220"/>
                </a:lnTo>
                <a:lnTo>
                  <a:pt x="471373" y="110490"/>
                </a:lnTo>
                <a:lnTo>
                  <a:pt x="473570" y="110490"/>
                </a:lnTo>
                <a:lnTo>
                  <a:pt x="475522" y="109220"/>
                </a:lnTo>
                <a:lnTo>
                  <a:pt x="476705" y="109220"/>
                </a:lnTo>
                <a:lnTo>
                  <a:pt x="479488" y="106680"/>
                </a:lnTo>
                <a:lnTo>
                  <a:pt x="481166" y="105410"/>
                </a:lnTo>
                <a:lnTo>
                  <a:pt x="485016" y="102870"/>
                </a:lnTo>
                <a:lnTo>
                  <a:pt x="486520" y="101600"/>
                </a:lnTo>
                <a:lnTo>
                  <a:pt x="488767" y="99060"/>
                </a:lnTo>
                <a:lnTo>
                  <a:pt x="489546" y="97790"/>
                </a:lnTo>
                <a:lnTo>
                  <a:pt x="490424" y="95250"/>
                </a:lnTo>
                <a:lnTo>
                  <a:pt x="490616" y="95250"/>
                </a:lnTo>
                <a:lnTo>
                  <a:pt x="490507" y="93980"/>
                </a:lnTo>
                <a:lnTo>
                  <a:pt x="490209" y="92710"/>
                </a:lnTo>
                <a:lnTo>
                  <a:pt x="489672" y="92710"/>
                </a:lnTo>
                <a:lnTo>
                  <a:pt x="434208" y="27940"/>
                </a:lnTo>
                <a:lnTo>
                  <a:pt x="433037" y="26670"/>
                </a:lnTo>
                <a:close/>
              </a:path>
              <a:path w="490854" h="433069">
                <a:moveTo>
                  <a:pt x="324714" y="48260"/>
                </a:moveTo>
                <a:lnTo>
                  <a:pt x="319100" y="48260"/>
                </a:lnTo>
                <a:lnTo>
                  <a:pt x="316621" y="50800"/>
                </a:lnTo>
                <a:lnTo>
                  <a:pt x="315136" y="52070"/>
                </a:lnTo>
                <a:lnTo>
                  <a:pt x="311600" y="54610"/>
                </a:lnTo>
                <a:lnTo>
                  <a:pt x="310197" y="55880"/>
                </a:lnTo>
                <a:lnTo>
                  <a:pt x="308198" y="58420"/>
                </a:lnTo>
                <a:lnTo>
                  <a:pt x="307496" y="58420"/>
                </a:lnTo>
                <a:lnTo>
                  <a:pt x="306685" y="60960"/>
                </a:lnTo>
                <a:lnTo>
                  <a:pt x="306550" y="62230"/>
                </a:lnTo>
                <a:lnTo>
                  <a:pt x="306818" y="63500"/>
                </a:lnTo>
                <a:lnTo>
                  <a:pt x="337235" y="63500"/>
                </a:lnTo>
                <a:lnTo>
                  <a:pt x="324714" y="4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71124" y="683903"/>
            <a:ext cx="277495" cy="219710"/>
          </a:xfrm>
          <a:custGeom>
            <a:avLst/>
            <a:gdLst/>
            <a:ahLst/>
            <a:cxnLst/>
            <a:rect l="l" t="t" r="r" b="b"/>
            <a:pathLst>
              <a:path w="277495" h="219709">
                <a:moveTo>
                  <a:pt x="55403" y="93950"/>
                </a:moveTo>
                <a:lnTo>
                  <a:pt x="37505" y="109729"/>
                </a:lnTo>
                <a:lnTo>
                  <a:pt x="37685" y="110722"/>
                </a:lnTo>
                <a:lnTo>
                  <a:pt x="37984" y="111351"/>
                </a:lnTo>
                <a:lnTo>
                  <a:pt x="129632" y="218603"/>
                </a:lnTo>
                <a:lnTo>
                  <a:pt x="130223" y="219016"/>
                </a:lnTo>
                <a:lnTo>
                  <a:pt x="131512" y="219411"/>
                </a:lnTo>
                <a:lnTo>
                  <a:pt x="132341" y="219348"/>
                </a:lnTo>
                <a:lnTo>
                  <a:pt x="149376" y="202651"/>
                </a:lnTo>
                <a:lnTo>
                  <a:pt x="149078" y="201985"/>
                </a:lnTo>
                <a:lnTo>
                  <a:pt x="57431" y="94733"/>
                </a:lnTo>
                <a:lnTo>
                  <a:pt x="56837" y="94357"/>
                </a:lnTo>
                <a:lnTo>
                  <a:pt x="55403" y="93950"/>
                </a:lnTo>
                <a:close/>
              </a:path>
              <a:path w="277495" h="219709">
                <a:moveTo>
                  <a:pt x="108328" y="48012"/>
                </a:moveTo>
                <a:lnTo>
                  <a:pt x="92831" y="61934"/>
                </a:lnTo>
                <a:lnTo>
                  <a:pt x="93098" y="63201"/>
                </a:lnTo>
                <a:lnTo>
                  <a:pt x="93433" y="63832"/>
                </a:lnTo>
                <a:lnTo>
                  <a:pt x="185149" y="171164"/>
                </a:lnTo>
                <a:lnTo>
                  <a:pt x="185740" y="171576"/>
                </a:lnTo>
                <a:lnTo>
                  <a:pt x="187029" y="171971"/>
                </a:lnTo>
                <a:lnTo>
                  <a:pt x="187858" y="171908"/>
                </a:lnTo>
                <a:lnTo>
                  <a:pt x="204892" y="155211"/>
                </a:lnTo>
                <a:lnTo>
                  <a:pt x="204597" y="154546"/>
                </a:lnTo>
                <a:lnTo>
                  <a:pt x="204059" y="153917"/>
                </a:lnTo>
                <a:lnTo>
                  <a:pt x="140633" y="76218"/>
                </a:lnTo>
                <a:lnTo>
                  <a:pt x="141128" y="63480"/>
                </a:lnTo>
                <a:lnTo>
                  <a:pt x="123517" y="63480"/>
                </a:lnTo>
                <a:lnTo>
                  <a:pt x="110995" y="48826"/>
                </a:lnTo>
                <a:lnTo>
                  <a:pt x="110404" y="48413"/>
                </a:lnTo>
                <a:lnTo>
                  <a:pt x="109115" y="48018"/>
                </a:lnTo>
                <a:lnTo>
                  <a:pt x="108328" y="48012"/>
                </a:lnTo>
                <a:close/>
              </a:path>
              <a:path w="277495" h="219709">
                <a:moveTo>
                  <a:pt x="219373" y="26388"/>
                </a:moveTo>
                <a:lnTo>
                  <a:pt x="169073" y="26388"/>
                </a:lnTo>
                <a:lnTo>
                  <a:pt x="173156" y="26433"/>
                </a:lnTo>
                <a:lnTo>
                  <a:pt x="181336" y="28688"/>
                </a:lnTo>
                <a:lnTo>
                  <a:pt x="185431" y="30694"/>
                </a:lnTo>
                <a:lnTo>
                  <a:pt x="193628" y="36469"/>
                </a:lnTo>
                <a:lnTo>
                  <a:pt x="198262" y="40938"/>
                </a:lnTo>
                <a:lnTo>
                  <a:pt x="257044" y="109729"/>
                </a:lnTo>
                <a:lnTo>
                  <a:pt x="257655" y="110125"/>
                </a:lnTo>
                <a:lnTo>
                  <a:pt x="259021" y="110453"/>
                </a:lnTo>
                <a:lnTo>
                  <a:pt x="259852" y="110389"/>
                </a:lnTo>
                <a:lnTo>
                  <a:pt x="261802" y="109810"/>
                </a:lnTo>
                <a:lnTo>
                  <a:pt x="276898" y="95178"/>
                </a:lnTo>
                <a:lnTo>
                  <a:pt x="276787" y="93776"/>
                </a:lnTo>
                <a:lnTo>
                  <a:pt x="276491" y="93112"/>
                </a:lnTo>
                <a:lnTo>
                  <a:pt x="220490" y="27575"/>
                </a:lnTo>
                <a:lnTo>
                  <a:pt x="219373" y="26388"/>
                </a:lnTo>
                <a:close/>
              </a:path>
              <a:path w="277495" h="219709">
                <a:moveTo>
                  <a:pt x="177283" y="0"/>
                </a:moveTo>
                <a:lnTo>
                  <a:pt x="140780" y="15398"/>
                </a:lnTo>
                <a:lnTo>
                  <a:pt x="123517" y="63480"/>
                </a:lnTo>
                <a:lnTo>
                  <a:pt x="141128" y="63480"/>
                </a:lnTo>
                <a:lnTo>
                  <a:pt x="141156" y="62770"/>
                </a:lnTo>
                <a:lnTo>
                  <a:pt x="143041" y="51487"/>
                </a:lnTo>
                <a:lnTo>
                  <a:pt x="169073" y="26388"/>
                </a:lnTo>
                <a:lnTo>
                  <a:pt x="219373" y="26388"/>
                </a:lnTo>
                <a:lnTo>
                  <a:pt x="211118" y="17609"/>
                </a:lnTo>
                <a:lnTo>
                  <a:pt x="202152" y="10052"/>
                </a:lnTo>
                <a:lnTo>
                  <a:pt x="196255" y="5777"/>
                </a:lnTo>
                <a:lnTo>
                  <a:pt x="190103" y="2912"/>
                </a:lnTo>
                <a:lnTo>
                  <a:pt x="177283" y="0"/>
                </a:lnTo>
                <a:close/>
              </a:path>
              <a:path w="277495" h="219709">
                <a:moveTo>
                  <a:pt x="16118" y="50403"/>
                </a:moveTo>
                <a:lnTo>
                  <a:pt x="12307" y="52266"/>
                </a:lnTo>
                <a:lnTo>
                  <a:pt x="3114" y="60123"/>
                </a:lnTo>
                <a:lnTo>
                  <a:pt x="637" y="63667"/>
                </a:lnTo>
                <a:lnTo>
                  <a:pt x="0" y="69921"/>
                </a:lnTo>
                <a:lnTo>
                  <a:pt x="1788" y="73764"/>
                </a:lnTo>
                <a:lnTo>
                  <a:pt x="9509" y="82800"/>
                </a:lnTo>
                <a:lnTo>
                  <a:pt x="12955" y="85123"/>
                </a:lnTo>
                <a:lnTo>
                  <a:pt x="19086" y="85457"/>
                </a:lnTo>
                <a:lnTo>
                  <a:pt x="22898" y="83593"/>
                </a:lnTo>
                <a:lnTo>
                  <a:pt x="32091" y="75737"/>
                </a:lnTo>
                <a:lnTo>
                  <a:pt x="34569" y="72193"/>
                </a:lnTo>
                <a:lnTo>
                  <a:pt x="35205" y="65939"/>
                </a:lnTo>
                <a:lnTo>
                  <a:pt x="33418" y="62096"/>
                </a:lnTo>
                <a:lnTo>
                  <a:pt x="25697" y="53060"/>
                </a:lnTo>
                <a:lnTo>
                  <a:pt x="22250" y="50737"/>
                </a:lnTo>
                <a:lnTo>
                  <a:pt x="16118" y="50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49348" y="478115"/>
            <a:ext cx="564515" cy="547370"/>
          </a:xfrm>
          <a:custGeom>
            <a:avLst/>
            <a:gdLst/>
            <a:ahLst/>
            <a:cxnLst/>
            <a:rect l="l" t="t" r="r" b="b"/>
            <a:pathLst>
              <a:path w="564515" h="547369">
                <a:moveTo>
                  <a:pt x="134066" y="472440"/>
                </a:moveTo>
                <a:lnTo>
                  <a:pt x="96057" y="472440"/>
                </a:lnTo>
                <a:lnTo>
                  <a:pt x="102613" y="473710"/>
                </a:lnTo>
                <a:lnTo>
                  <a:pt x="105528" y="474980"/>
                </a:lnTo>
                <a:lnTo>
                  <a:pt x="110563" y="481330"/>
                </a:lnTo>
                <a:lnTo>
                  <a:pt x="112181" y="483870"/>
                </a:lnTo>
                <a:lnTo>
                  <a:pt x="113686" y="490220"/>
                </a:lnTo>
                <a:lnTo>
                  <a:pt x="113667" y="492760"/>
                </a:lnTo>
                <a:lnTo>
                  <a:pt x="112088" y="499110"/>
                </a:lnTo>
                <a:lnTo>
                  <a:pt x="110660" y="502920"/>
                </a:lnTo>
                <a:lnTo>
                  <a:pt x="106526" y="508000"/>
                </a:lnTo>
                <a:lnTo>
                  <a:pt x="103842" y="511810"/>
                </a:lnTo>
                <a:lnTo>
                  <a:pt x="72213" y="527050"/>
                </a:lnTo>
                <a:lnTo>
                  <a:pt x="69141" y="528320"/>
                </a:lnTo>
                <a:lnTo>
                  <a:pt x="63949" y="528320"/>
                </a:lnTo>
                <a:lnTo>
                  <a:pt x="62219" y="529590"/>
                </a:lnTo>
                <a:lnTo>
                  <a:pt x="60805" y="530860"/>
                </a:lnTo>
                <a:lnTo>
                  <a:pt x="60431" y="530860"/>
                </a:lnTo>
                <a:lnTo>
                  <a:pt x="60036" y="532130"/>
                </a:lnTo>
                <a:lnTo>
                  <a:pt x="60090" y="533400"/>
                </a:lnTo>
                <a:lnTo>
                  <a:pt x="60692" y="534670"/>
                </a:lnTo>
                <a:lnTo>
                  <a:pt x="61201" y="535940"/>
                </a:lnTo>
                <a:lnTo>
                  <a:pt x="62632" y="538480"/>
                </a:lnTo>
                <a:lnTo>
                  <a:pt x="63628" y="539750"/>
                </a:lnTo>
                <a:lnTo>
                  <a:pt x="66984" y="543560"/>
                </a:lnTo>
                <a:lnTo>
                  <a:pt x="68826" y="544830"/>
                </a:lnTo>
                <a:lnTo>
                  <a:pt x="72029" y="547370"/>
                </a:lnTo>
                <a:lnTo>
                  <a:pt x="78799" y="547370"/>
                </a:lnTo>
                <a:lnTo>
                  <a:pt x="84249" y="546100"/>
                </a:lnTo>
                <a:lnTo>
                  <a:pt x="87353" y="544830"/>
                </a:lnTo>
                <a:lnTo>
                  <a:pt x="94319" y="542290"/>
                </a:lnTo>
                <a:lnTo>
                  <a:pt x="132255" y="508000"/>
                </a:lnTo>
                <a:lnTo>
                  <a:pt x="137193" y="488950"/>
                </a:lnTo>
                <a:lnTo>
                  <a:pt x="136986" y="483870"/>
                </a:lnTo>
                <a:lnTo>
                  <a:pt x="134066" y="472440"/>
                </a:lnTo>
                <a:close/>
              </a:path>
              <a:path w="564515" h="547369">
                <a:moveTo>
                  <a:pt x="57621" y="392430"/>
                </a:moveTo>
                <a:lnTo>
                  <a:pt x="50032" y="392430"/>
                </a:lnTo>
                <a:lnTo>
                  <a:pt x="45401" y="393700"/>
                </a:lnTo>
                <a:lnTo>
                  <a:pt x="42801" y="393700"/>
                </a:lnTo>
                <a:lnTo>
                  <a:pt x="37035" y="396240"/>
                </a:lnTo>
                <a:lnTo>
                  <a:pt x="33978" y="398780"/>
                </a:lnTo>
                <a:lnTo>
                  <a:pt x="27515" y="402590"/>
                </a:lnTo>
                <a:lnTo>
                  <a:pt x="1541" y="435610"/>
                </a:lnTo>
                <a:lnTo>
                  <a:pt x="0" y="447040"/>
                </a:lnTo>
                <a:lnTo>
                  <a:pt x="436" y="452120"/>
                </a:lnTo>
                <a:lnTo>
                  <a:pt x="26979" y="483870"/>
                </a:lnTo>
                <a:lnTo>
                  <a:pt x="31487" y="485140"/>
                </a:lnTo>
                <a:lnTo>
                  <a:pt x="45289" y="485140"/>
                </a:lnTo>
                <a:lnTo>
                  <a:pt x="59094" y="481330"/>
                </a:lnTo>
                <a:lnTo>
                  <a:pt x="72388" y="477520"/>
                </a:lnTo>
                <a:lnTo>
                  <a:pt x="80755" y="473710"/>
                </a:lnTo>
                <a:lnTo>
                  <a:pt x="84776" y="473710"/>
                </a:lnTo>
                <a:lnTo>
                  <a:pt x="92490" y="472440"/>
                </a:lnTo>
                <a:lnTo>
                  <a:pt x="134066" y="472440"/>
                </a:lnTo>
                <a:lnTo>
                  <a:pt x="133742" y="471170"/>
                </a:lnTo>
                <a:lnTo>
                  <a:pt x="130614" y="466090"/>
                </a:lnTo>
                <a:lnTo>
                  <a:pt x="125981" y="461010"/>
                </a:lnTo>
                <a:lnTo>
                  <a:pt x="39909" y="461010"/>
                </a:lnTo>
                <a:lnTo>
                  <a:pt x="33207" y="459740"/>
                </a:lnTo>
                <a:lnTo>
                  <a:pt x="22644" y="441960"/>
                </a:lnTo>
                <a:lnTo>
                  <a:pt x="23515" y="436880"/>
                </a:lnTo>
                <a:lnTo>
                  <a:pt x="48868" y="414020"/>
                </a:lnTo>
                <a:lnTo>
                  <a:pt x="52152" y="412750"/>
                </a:lnTo>
                <a:lnTo>
                  <a:pt x="58073" y="410210"/>
                </a:lnTo>
                <a:lnTo>
                  <a:pt x="60591" y="410210"/>
                </a:lnTo>
                <a:lnTo>
                  <a:pt x="64739" y="408940"/>
                </a:lnTo>
                <a:lnTo>
                  <a:pt x="66130" y="408940"/>
                </a:lnTo>
                <a:lnTo>
                  <a:pt x="67308" y="407670"/>
                </a:lnTo>
                <a:lnTo>
                  <a:pt x="67623" y="407670"/>
                </a:lnTo>
                <a:lnTo>
                  <a:pt x="67939" y="406400"/>
                </a:lnTo>
                <a:lnTo>
                  <a:pt x="67887" y="405130"/>
                </a:lnTo>
                <a:lnTo>
                  <a:pt x="67363" y="403860"/>
                </a:lnTo>
                <a:lnTo>
                  <a:pt x="66871" y="402590"/>
                </a:lnTo>
                <a:lnTo>
                  <a:pt x="65429" y="401320"/>
                </a:lnTo>
                <a:lnTo>
                  <a:pt x="64496" y="400050"/>
                </a:lnTo>
                <a:lnTo>
                  <a:pt x="62282" y="397510"/>
                </a:lnTo>
                <a:lnTo>
                  <a:pt x="61315" y="396240"/>
                </a:lnTo>
                <a:lnTo>
                  <a:pt x="59603" y="394970"/>
                </a:lnTo>
                <a:lnTo>
                  <a:pt x="58864" y="393700"/>
                </a:lnTo>
                <a:lnTo>
                  <a:pt x="57621" y="392430"/>
                </a:lnTo>
                <a:close/>
              </a:path>
              <a:path w="564515" h="547369">
                <a:moveTo>
                  <a:pt x="104819" y="447040"/>
                </a:moveTo>
                <a:lnTo>
                  <a:pt x="91163" y="447040"/>
                </a:lnTo>
                <a:lnTo>
                  <a:pt x="77245" y="450850"/>
                </a:lnTo>
                <a:lnTo>
                  <a:pt x="68284" y="454660"/>
                </a:lnTo>
                <a:lnTo>
                  <a:pt x="55304" y="458470"/>
                </a:lnTo>
                <a:lnTo>
                  <a:pt x="51227" y="459740"/>
                </a:lnTo>
                <a:lnTo>
                  <a:pt x="43512" y="461010"/>
                </a:lnTo>
                <a:lnTo>
                  <a:pt x="125981" y="461010"/>
                </a:lnTo>
                <a:lnTo>
                  <a:pt x="122087" y="455930"/>
                </a:lnTo>
                <a:lnTo>
                  <a:pt x="117963" y="452120"/>
                </a:lnTo>
                <a:lnTo>
                  <a:pt x="109260" y="448310"/>
                </a:lnTo>
                <a:lnTo>
                  <a:pt x="104819" y="447040"/>
                </a:lnTo>
                <a:close/>
              </a:path>
              <a:path w="564515" h="547369">
                <a:moveTo>
                  <a:pt x="134329" y="370840"/>
                </a:moveTo>
                <a:lnTo>
                  <a:pt x="100681" y="370840"/>
                </a:lnTo>
                <a:lnTo>
                  <a:pt x="158893" y="439420"/>
                </a:lnTo>
                <a:lnTo>
                  <a:pt x="164012" y="444500"/>
                </a:lnTo>
                <a:lnTo>
                  <a:pt x="174012" y="450850"/>
                </a:lnTo>
                <a:lnTo>
                  <a:pt x="179028" y="453390"/>
                </a:lnTo>
                <a:lnTo>
                  <a:pt x="189092" y="454660"/>
                </a:lnTo>
                <a:lnTo>
                  <a:pt x="194194" y="454660"/>
                </a:lnTo>
                <a:lnTo>
                  <a:pt x="204536" y="450850"/>
                </a:lnTo>
                <a:lnTo>
                  <a:pt x="209871" y="447040"/>
                </a:lnTo>
                <a:lnTo>
                  <a:pt x="217178" y="440690"/>
                </a:lnTo>
                <a:lnTo>
                  <a:pt x="218884" y="439420"/>
                </a:lnTo>
                <a:lnTo>
                  <a:pt x="222096" y="435610"/>
                </a:lnTo>
                <a:lnTo>
                  <a:pt x="223554" y="434340"/>
                </a:lnTo>
                <a:lnTo>
                  <a:pt x="226170" y="430530"/>
                </a:lnTo>
                <a:lnTo>
                  <a:pt x="227219" y="429260"/>
                </a:lnTo>
                <a:lnTo>
                  <a:pt x="193427" y="429260"/>
                </a:lnTo>
                <a:lnTo>
                  <a:pt x="182727" y="425450"/>
                </a:lnTo>
                <a:lnTo>
                  <a:pt x="176931" y="420370"/>
                </a:lnTo>
                <a:lnTo>
                  <a:pt x="134329" y="370840"/>
                </a:lnTo>
                <a:close/>
              </a:path>
              <a:path w="564515" h="547369">
                <a:moveTo>
                  <a:pt x="217691" y="407670"/>
                </a:moveTo>
                <a:lnTo>
                  <a:pt x="215597" y="407670"/>
                </a:lnTo>
                <a:lnTo>
                  <a:pt x="214576" y="408940"/>
                </a:lnTo>
                <a:lnTo>
                  <a:pt x="214020" y="410210"/>
                </a:lnTo>
                <a:lnTo>
                  <a:pt x="213052" y="411480"/>
                </a:lnTo>
                <a:lnTo>
                  <a:pt x="212429" y="412750"/>
                </a:lnTo>
                <a:lnTo>
                  <a:pt x="210900" y="415290"/>
                </a:lnTo>
                <a:lnTo>
                  <a:pt x="209962" y="416560"/>
                </a:lnTo>
                <a:lnTo>
                  <a:pt x="207737" y="420370"/>
                </a:lnTo>
                <a:lnTo>
                  <a:pt x="198892" y="427990"/>
                </a:lnTo>
                <a:lnTo>
                  <a:pt x="193427" y="429260"/>
                </a:lnTo>
                <a:lnTo>
                  <a:pt x="227219" y="429260"/>
                </a:lnTo>
                <a:lnTo>
                  <a:pt x="228793" y="425450"/>
                </a:lnTo>
                <a:lnTo>
                  <a:pt x="229232" y="424180"/>
                </a:lnTo>
                <a:lnTo>
                  <a:pt x="229415" y="421640"/>
                </a:lnTo>
                <a:lnTo>
                  <a:pt x="229048" y="420370"/>
                </a:lnTo>
                <a:lnTo>
                  <a:pt x="227393" y="417830"/>
                </a:lnTo>
                <a:lnTo>
                  <a:pt x="226006" y="415290"/>
                </a:lnTo>
                <a:lnTo>
                  <a:pt x="224059" y="412750"/>
                </a:lnTo>
                <a:lnTo>
                  <a:pt x="222850" y="411480"/>
                </a:lnTo>
                <a:lnTo>
                  <a:pt x="221764" y="410210"/>
                </a:lnTo>
                <a:lnTo>
                  <a:pt x="219839" y="408940"/>
                </a:lnTo>
                <a:lnTo>
                  <a:pt x="219024" y="408940"/>
                </a:lnTo>
                <a:lnTo>
                  <a:pt x="217691" y="407670"/>
                </a:lnTo>
                <a:close/>
              </a:path>
              <a:path w="564515" h="547369">
                <a:moveTo>
                  <a:pt x="182792" y="276860"/>
                </a:moveTo>
                <a:lnTo>
                  <a:pt x="177178" y="276860"/>
                </a:lnTo>
                <a:lnTo>
                  <a:pt x="174698" y="279400"/>
                </a:lnTo>
                <a:lnTo>
                  <a:pt x="173214" y="280670"/>
                </a:lnTo>
                <a:lnTo>
                  <a:pt x="169678" y="283210"/>
                </a:lnTo>
                <a:lnTo>
                  <a:pt x="168275" y="284480"/>
                </a:lnTo>
                <a:lnTo>
                  <a:pt x="166277" y="287020"/>
                </a:lnTo>
                <a:lnTo>
                  <a:pt x="165574" y="288290"/>
                </a:lnTo>
                <a:lnTo>
                  <a:pt x="164764" y="289560"/>
                </a:lnTo>
                <a:lnTo>
                  <a:pt x="164628" y="290830"/>
                </a:lnTo>
                <a:lnTo>
                  <a:pt x="164895" y="292100"/>
                </a:lnTo>
                <a:lnTo>
                  <a:pt x="165230" y="292100"/>
                </a:lnTo>
                <a:lnTo>
                  <a:pt x="256946" y="400050"/>
                </a:lnTo>
                <a:lnTo>
                  <a:pt x="261686" y="400050"/>
                </a:lnTo>
                <a:lnTo>
                  <a:pt x="262888" y="398780"/>
                </a:lnTo>
                <a:lnTo>
                  <a:pt x="265671" y="397510"/>
                </a:lnTo>
                <a:lnTo>
                  <a:pt x="267310" y="396240"/>
                </a:lnTo>
                <a:lnTo>
                  <a:pt x="271160" y="392430"/>
                </a:lnTo>
                <a:lnTo>
                  <a:pt x="272704" y="391160"/>
                </a:lnTo>
                <a:lnTo>
                  <a:pt x="274949" y="388620"/>
                </a:lnTo>
                <a:lnTo>
                  <a:pt x="275730" y="387350"/>
                </a:lnTo>
                <a:lnTo>
                  <a:pt x="276607" y="386080"/>
                </a:lnTo>
                <a:lnTo>
                  <a:pt x="276689" y="383540"/>
                </a:lnTo>
                <a:lnTo>
                  <a:pt x="276393" y="383540"/>
                </a:lnTo>
                <a:lnTo>
                  <a:pt x="216235" y="312420"/>
                </a:lnTo>
                <a:lnTo>
                  <a:pt x="215291" y="306070"/>
                </a:lnTo>
                <a:lnTo>
                  <a:pt x="214684" y="299720"/>
                </a:lnTo>
                <a:lnTo>
                  <a:pt x="214294" y="293370"/>
                </a:lnTo>
                <a:lnTo>
                  <a:pt x="196523" y="293370"/>
                </a:lnTo>
                <a:lnTo>
                  <a:pt x="182792" y="276860"/>
                </a:lnTo>
                <a:close/>
              </a:path>
              <a:path w="564515" h="547369">
                <a:moveTo>
                  <a:pt x="84308" y="312420"/>
                </a:moveTo>
                <a:lnTo>
                  <a:pt x="78198" y="312420"/>
                </a:lnTo>
                <a:lnTo>
                  <a:pt x="75416" y="314960"/>
                </a:lnTo>
                <a:lnTo>
                  <a:pt x="73738" y="316230"/>
                </a:lnTo>
                <a:lnTo>
                  <a:pt x="69888" y="318770"/>
                </a:lnTo>
                <a:lnTo>
                  <a:pt x="68384" y="321310"/>
                </a:lnTo>
                <a:lnTo>
                  <a:pt x="66137" y="323850"/>
                </a:lnTo>
                <a:lnTo>
                  <a:pt x="65354" y="323850"/>
                </a:lnTo>
                <a:lnTo>
                  <a:pt x="64466" y="326390"/>
                </a:lnTo>
                <a:lnTo>
                  <a:pt x="64307" y="327660"/>
                </a:lnTo>
                <a:lnTo>
                  <a:pt x="64562" y="328930"/>
                </a:lnTo>
                <a:lnTo>
                  <a:pt x="64862" y="328930"/>
                </a:lnTo>
                <a:lnTo>
                  <a:pt x="86884" y="355600"/>
                </a:lnTo>
                <a:lnTo>
                  <a:pt x="71523" y="368300"/>
                </a:lnTo>
                <a:lnTo>
                  <a:pt x="71071" y="368300"/>
                </a:lnTo>
                <a:lnTo>
                  <a:pt x="70519" y="369570"/>
                </a:lnTo>
                <a:lnTo>
                  <a:pt x="70510" y="370840"/>
                </a:lnTo>
                <a:lnTo>
                  <a:pt x="71023" y="373380"/>
                </a:lnTo>
                <a:lnTo>
                  <a:pt x="71489" y="373380"/>
                </a:lnTo>
                <a:lnTo>
                  <a:pt x="72842" y="375920"/>
                </a:lnTo>
                <a:lnTo>
                  <a:pt x="73818" y="377190"/>
                </a:lnTo>
                <a:lnTo>
                  <a:pt x="77510" y="382270"/>
                </a:lnTo>
                <a:lnTo>
                  <a:pt x="79609" y="383540"/>
                </a:lnTo>
                <a:lnTo>
                  <a:pt x="83173" y="384810"/>
                </a:lnTo>
                <a:lnTo>
                  <a:pt x="84653" y="384810"/>
                </a:lnTo>
                <a:lnTo>
                  <a:pt x="100681" y="370840"/>
                </a:lnTo>
                <a:lnTo>
                  <a:pt x="134329" y="370840"/>
                </a:lnTo>
                <a:lnTo>
                  <a:pt x="120129" y="354330"/>
                </a:lnTo>
                <a:lnTo>
                  <a:pt x="139564" y="337820"/>
                </a:lnTo>
                <a:lnTo>
                  <a:pt x="106332" y="337820"/>
                </a:lnTo>
                <a:lnTo>
                  <a:pt x="84308" y="312420"/>
                </a:lnTo>
                <a:close/>
              </a:path>
              <a:path w="564515" h="547369">
                <a:moveTo>
                  <a:pt x="137081" y="313690"/>
                </a:moveTo>
                <a:lnTo>
                  <a:pt x="134853" y="313690"/>
                </a:lnTo>
                <a:lnTo>
                  <a:pt x="134185" y="314960"/>
                </a:lnTo>
                <a:lnTo>
                  <a:pt x="106332" y="337820"/>
                </a:lnTo>
                <a:lnTo>
                  <a:pt x="139564" y="337820"/>
                </a:lnTo>
                <a:lnTo>
                  <a:pt x="148534" y="330200"/>
                </a:lnTo>
                <a:lnTo>
                  <a:pt x="148939" y="328930"/>
                </a:lnTo>
                <a:lnTo>
                  <a:pt x="148205" y="325120"/>
                </a:lnTo>
                <a:lnTo>
                  <a:pt x="146813" y="322580"/>
                </a:lnTo>
                <a:lnTo>
                  <a:pt x="143120" y="318770"/>
                </a:lnTo>
                <a:lnTo>
                  <a:pt x="141966" y="317500"/>
                </a:lnTo>
                <a:lnTo>
                  <a:pt x="139907" y="314960"/>
                </a:lnTo>
                <a:lnTo>
                  <a:pt x="138930" y="314960"/>
                </a:lnTo>
                <a:lnTo>
                  <a:pt x="137081" y="313690"/>
                </a:lnTo>
                <a:close/>
              </a:path>
              <a:path w="564515" h="547369">
                <a:moveTo>
                  <a:pt x="356759" y="195580"/>
                </a:moveTo>
                <a:lnTo>
                  <a:pt x="317419" y="195580"/>
                </a:lnTo>
                <a:lnTo>
                  <a:pt x="321047" y="196850"/>
                </a:lnTo>
                <a:lnTo>
                  <a:pt x="328147" y="201930"/>
                </a:lnTo>
                <a:lnTo>
                  <a:pt x="342209" y="217170"/>
                </a:lnTo>
                <a:lnTo>
                  <a:pt x="324279" y="233680"/>
                </a:lnTo>
                <a:lnTo>
                  <a:pt x="314923" y="242570"/>
                </a:lnTo>
                <a:lnTo>
                  <a:pt x="293963" y="279400"/>
                </a:lnTo>
                <a:lnTo>
                  <a:pt x="293588" y="285750"/>
                </a:lnTo>
                <a:lnTo>
                  <a:pt x="296236" y="298450"/>
                </a:lnTo>
                <a:lnTo>
                  <a:pt x="324078" y="325120"/>
                </a:lnTo>
                <a:lnTo>
                  <a:pt x="329441" y="326390"/>
                </a:lnTo>
                <a:lnTo>
                  <a:pt x="340506" y="326390"/>
                </a:lnTo>
                <a:lnTo>
                  <a:pt x="375284" y="306070"/>
                </a:lnTo>
                <a:lnTo>
                  <a:pt x="378198" y="302260"/>
                </a:lnTo>
                <a:lnTo>
                  <a:pt x="346421" y="302260"/>
                </a:lnTo>
                <a:lnTo>
                  <a:pt x="333856" y="300990"/>
                </a:lnTo>
                <a:lnTo>
                  <a:pt x="328364" y="298450"/>
                </a:lnTo>
                <a:lnTo>
                  <a:pt x="320912" y="289560"/>
                </a:lnTo>
                <a:lnTo>
                  <a:pt x="319087" y="285750"/>
                </a:lnTo>
                <a:lnTo>
                  <a:pt x="317292" y="279400"/>
                </a:lnTo>
                <a:lnTo>
                  <a:pt x="317385" y="275590"/>
                </a:lnTo>
                <a:lnTo>
                  <a:pt x="354194" y="232410"/>
                </a:lnTo>
                <a:lnTo>
                  <a:pt x="387992" y="232410"/>
                </a:lnTo>
                <a:lnTo>
                  <a:pt x="356759" y="195580"/>
                </a:lnTo>
                <a:close/>
              </a:path>
              <a:path w="564515" h="547369">
                <a:moveTo>
                  <a:pt x="387992" y="232410"/>
                </a:moveTo>
                <a:lnTo>
                  <a:pt x="354194" y="232410"/>
                </a:lnTo>
                <a:lnTo>
                  <a:pt x="373430" y="254000"/>
                </a:lnTo>
                <a:lnTo>
                  <a:pt x="373202" y="264160"/>
                </a:lnTo>
                <a:lnTo>
                  <a:pt x="352706" y="299720"/>
                </a:lnTo>
                <a:lnTo>
                  <a:pt x="346421" y="302260"/>
                </a:lnTo>
                <a:lnTo>
                  <a:pt x="378198" y="302260"/>
                </a:lnTo>
                <a:lnTo>
                  <a:pt x="380140" y="299720"/>
                </a:lnTo>
                <a:lnTo>
                  <a:pt x="383496" y="292100"/>
                </a:lnTo>
                <a:lnTo>
                  <a:pt x="387406" y="280670"/>
                </a:lnTo>
                <a:lnTo>
                  <a:pt x="389115" y="267970"/>
                </a:lnTo>
                <a:lnTo>
                  <a:pt x="415560" y="267970"/>
                </a:lnTo>
                <a:lnTo>
                  <a:pt x="416011" y="265430"/>
                </a:lnTo>
                <a:lnTo>
                  <a:pt x="415721" y="264160"/>
                </a:lnTo>
                <a:lnTo>
                  <a:pt x="414916" y="264160"/>
                </a:lnTo>
                <a:lnTo>
                  <a:pt x="387992" y="232410"/>
                </a:lnTo>
                <a:close/>
              </a:path>
              <a:path w="564515" h="547369">
                <a:moveTo>
                  <a:pt x="227082" y="240030"/>
                </a:moveTo>
                <a:lnTo>
                  <a:pt x="219301" y="240030"/>
                </a:lnTo>
                <a:lnTo>
                  <a:pt x="217722" y="241300"/>
                </a:lnTo>
                <a:lnTo>
                  <a:pt x="214356" y="242570"/>
                </a:lnTo>
                <a:lnTo>
                  <a:pt x="212816" y="243840"/>
                </a:lnTo>
                <a:lnTo>
                  <a:pt x="210022" y="246380"/>
                </a:lnTo>
                <a:lnTo>
                  <a:pt x="208813" y="246380"/>
                </a:lnTo>
                <a:lnTo>
                  <a:pt x="205512" y="250190"/>
                </a:lnTo>
                <a:lnTo>
                  <a:pt x="203506" y="251460"/>
                </a:lnTo>
                <a:lnTo>
                  <a:pt x="200033" y="256540"/>
                </a:lnTo>
                <a:lnTo>
                  <a:pt x="195670" y="283210"/>
                </a:lnTo>
                <a:lnTo>
                  <a:pt x="195804" y="287020"/>
                </a:lnTo>
                <a:lnTo>
                  <a:pt x="196523" y="293370"/>
                </a:lnTo>
                <a:lnTo>
                  <a:pt x="214294" y="293370"/>
                </a:lnTo>
                <a:lnTo>
                  <a:pt x="214216" y="292100"/>
                </a:lnTo>
                <a:lnTo>
                  <a:pt x="214271" y="285750"/>
                </a:lnTo>
                <a:lnTo>
                  <a:pt x="215347" y="279400"/>
                </a:lnTo>
                <a:lnTo>
                  <a:pt x="216223" y="275590"/>
                </a:lnTo>
                <a:lnTo>
                  <a:pt x="218652" y="270510"/>
                </a:lnTo>
                <a:lnTo>
                  <a:pt x="220242" y="269240"/>
                </a:lnTo>
                <a:lnTo>
                  <a:pt x="223856" y="265430"/>
                </a:lnTo>
                <a:lnTo>
                  <a:pt x="225522" y="264160"/>
                </a:lnTo>
                <a:lnTo>
                  <a:pt x="228888" y="262890"/>
                </a:lnTo>
                <a:lnTo>
                  <a:pt x="230450" y="261620"/>
                </a:lnTo>
                <a:lnTo>
                  <a:pt x="233333" y="260350"/>
                </a:lnTo>
                <a:lnTo>
                  <a:pt x="234656" y="260350"/>
                </a:lnTo>
                <a:lnTo>
                  <a:pt x="237068" y="259080"/>
                </a:lnTo>
                <a:lnTo>
                  <a:pt x="237985" y="259080"/>
                </a:lnTo>
                <a:lnTo>
                  <a:pt x="239242" y="257810"/>
                </a:lnTo>
                <a:lnTo>
                  <a:pt x="239582" y="257810"/>
                </a:lnTo>
                <a:lnTo>
                  <a:pt x="239685" y="256540"/>
                </a:lnTo>
                <a:lnTo>
                  <a:pt x="239543" y="255270"/>
                </a:lnTo>
                <a:lnTo>
                  <a:pt x="238874" y="254000"/>
                </a:lnTo>
                <a:lnTo>
                  <a:pt x="238241" y="252730"/>
                </a:lnTo>
                <a:lnTo>
                  <a:pt x="236385" y="250190"/>
                </a:lnTo>
                <a:lnTo>
                  <a:pt x="235182" y="248920"/>
                </a:lnTo>
                <a:lnTo>
                  <a:pt x="233705" y="246380"/>
                </a:lnTo>
                <a:lnTo>
                  <a:pt x="232161" y="245110"/>
                </a:lnTo>
                <a:lnTo>
                  <a:pt x="230916" y="243840"/>
                </a:lnTo>
                <a:lnTo>
                  <a:pt x="229024" y="241300"/>
                </a:lnTo>
                <a:lnTo>
                  <a:pt x="228258" y="241300"/>
                </a:lnTo>
                <a:lnTo>
                  <a:pt x="227082" y="240030"/>
                </a:lnTo>
                <a:close/>
              </a:path>
              <a:path w="564515" h="547369">
                <a:moveTo>
                  <a:pt x="415560" y="267970"/>
                </a:moveTo>
                <a:lnTo>
                  <a:pt x="389115" y="267970"/>
                </a:lnTo>
                <a:lnTo>
                  <a:pt x="398985" y="279400"/>
                </a:lnTo>
                <a:lnTo>
                  <a:pt x="402957" y="279400"/>
                </a:lnTo>
                <a:lnTo>
                  <a:pt x="405795" y="276860"/>
                </a:lnTo>
                <a:lnTo>
                  <a:pt x="407526" y="275590"/>
                </a:lnTo>
                <a:lnTo>
                  <a:pt x="411690" y="273050"/>
                </a:lnTo>
                <a:lnTo>
                  <a:pt x="413200" y="270510"/>
                </a:lnTo>
                <a:lnTo>
                  <a:pt x="414997" y="269240"/>
                </a:lnTo>
                <a:lnTo>
                  <a:pt x="415560" y="267970"/>
                </a:lnTo>
                <a:close/>
              </a:path>
              <a:path w="564515" h="547369">
                <a:moveTo>
                  <a:pt x="312771" y="170180"/>
                </a:moveTo>
                <a:lnTo>
                  <a:pt x="277802" y="187960"/>
                </a:lnTo>
                <a:lnTo>
                  <a:pt x="260362" y="208280"/>
                </a:lnTo>
                <a:lnTo>
                  <a:pt x="255551" y="215900"/>
                </a:lnTo>
                <a:lnTo>
                  <a:pt x="253640" y="219710"/>
                </a:lnTo>
                <a:lnTo>
                  <a:pt x="250804" y="227330"/>
                </a:lnTo>
                <a:lnTo>
                  <a:pt x="250002" y="229870"/>
                </a:lnTo>
                <a:lnTo>
                  <a:pt x="249626" y="233680"/>
                </a:lnTo>
                <a:lnTo>
                  <a:pt x="249881" y="234950"/>
                </a:lnTo>
                <a:lnTo>
                  <a:pt x="251278" y="237490"/>
                </a:lnTo>
                <a:lnTo>
                  <a:pt x="252467" y="240030"/>
                </a:lnTo>
                <a:lnTo>
                  <a:pt x="255151" y="242570"/>
                </a:lnTo>
                <a:lnTo>
                  <a:pt x="256153" y="243840"/>
                </a:lnTo>
                <a:lnTo>
                  <a:pt x="258146" y="245110"/>
                </a:lnTo>
                <a:lnTo>
                  <a:pt x="259090" y="246380"/>
                </a:lnTo>
                <a:lnTo>
                  <a:pt x="263851" y="246380"/>
                </a:lnTo>
                <a:lnTo>
                  <a:pt x="265423" y="245110"/>
                </a:lnTo>
                <a:lnTo>
                  <a:pt x="268273" y="237490"/>
                </a:lnTo>
                <a:lnTo>
                  <a:pt x="269595" y="233680"/>
                </a:lnTo>
                <a:lnTo>
                  <a:pt x="272981" y="226060"/>
                </a:lnTo>
                <a:lnTo>
                  <a:pt x="306174" y="195580"/>
                </a:lnTo>
                <a:lnTo>
                  <a:pt x="356759" y="195580"/>
                </a:lnTo>
                <a:lnTo>
                  <a:pt x="348143" y="185420"/>
                </a:lnTo>
                <a:lnTo>
                  <a:pt x="342463" y="180340"/>
                </a:lnTo>
                <a:lnTo>
                  <a:pt x="331016" y="172720"/>
                </a:lnTo>
                <a:lnTo>
                  <a:pt x="325078" y="171450"/>
                </a:lnTo>
                <a:lnTo>
                  <a:pt x="312771" y="170180"/>
                </a:lnTo>
                <a:close/>
              </a:path>
              <a:path w="564515" h="547369">
                <a:moveTo>
                  <a:pt x="225639" y="238760"/>
                </a:moveTo>
                <a:lnTo>
                  <a:pt x="223392" y="238760"/>
                </a:lnTo>
                <a:lnTo>
                  <a:pt x="222251" y="240030"/>
                </a:lnTo>
                <a:lnTo>
                  <a:pt x="226559" y="240030"/>
                </a:lnTo>
                <a:lnTo>
                  <a:pt x="225639" y="238760"/>
                </a:lnTo>
                <a:close/>
              </a:path>
              <a:path w="564515" h="547369">
                <a:moveTo>
                  <a:pt x="364540" y="120650"/>
                </a:moveTo>
                <a:lnTo>
                  <a:pt x="360307" y="120650"/>
                </a:lnTo>
                <a:lnTo>
                  <a:pt x="359119" y="121920"/>
                </a:lnTo>
                <a:lnTo>
                  <a:pt x="356246" y="124460"/>
                </a:lnTo>
                <a:lnTo>
                  <a:pt x="354427" y="125730"/>
                </a:lnTo>
                <a:lnTo>
                  <a:pt x="350420" y="128270"/>
                </a:lnTo>
                <a:lnTo>
                  <a:pt x="348922" y="129540"/>
                </a:lnTo>
                <a:lnTo>
                  <a:pt x="346542" y="132080"/>
                </a:lnTo>
                <a:lnTo>
                  <a:pt x="345691" y="133350"/>
                </a:lnTo>
                <a:lnTo>
                  <a:pt x="344667" y="135890"/>
                </a:lnTo>
                <a:lnTo>
                  <a:pt x="344549" y="137160"/>
                </a:lnTo>
                <a:lnTo>
                  <a:pt x="344879" y="138430"/>
                </a:lnTo>
                <a:lnTo>
                  <a:pt x="345954" y="139700"/>
                </a:lnTo>
                <a:lnTo>
                  <a:pt x="346603" y="139700"/>
                </a:lnTo>
                <a:lnTo>
                  <a:pt x="348260" y="140970"/>
                </a:lnTo>
                <a:lnTo>
                  <a:pt x="349374" y="142240"/>
                </a:lnTo>
                <a:lnTo>
                  <a:pt x="350774" y="143510"/>
                </a:lnTo>
                <a:lnTo>
                  <a:pt x="468787" y="218440"/>
                </a:lnTo>
                <a:lnTo>
                  <a:pt x="472691" y="218440"/>
                </a:lnTo>
                <a:lnTo>
                  <a:pt x="475192" y="217170"/>
                </a:lnTo>
                <a:lnTo>
                  <a:pt x="476651" y="215900"/>
                </a:lnTo>
                <a:lnTo>
                  <a:pt x="479983" y="214630"/>
                </a:lnTo>
                <a:lnTo>
                  <a:pt x="482034" y="212090"/>
                </a:lnTo>
                <a:lnTo>
                  <a:pt x="486827" y="208280"/>
                </a:lnTo>
                <a:lnTo>
                  <a:pt x="488762" y="207010"/>
                </a:lnTo>
                <a:lnTo>
                  <a:pt x="491782" y="203200"/>
                </a:lnTo>
                <a:lnTo>
                  <a:pt x="492913" y="201930"/>
                </a:lnTo>
                <a:lnTo>
                  <a:pt x="494419" y="199390"/>
                </a:lnTo>
                <a:lnTo>
                  <a:pt x="494816" y="199390"/>
                </a:lnTo>
                <a:lnTo>
                  <a:pt x="494897" y="196850"/>
                </a:lnTo>
                <a:lnTo>
                  <a:pt x="494666" y="195580"/>
                </a:lnTo>
                <a:lnTo>
                  <a:pt x="491014" y="187960"/>
                </a:lnTo>
                <a:lnTo>
                  <a:pt x="466479" y="187960"/>
                </a:lnTo>
                <a:lnTo>
                  <a:pt x="366176" y="121920"/>
                </a:lnTo>
                <a:lnTo>
                  <a:pt x="365335" y="121920"/>
                </a:lnTo>
                <a:lnTo>
                  <a:pt x="364540" y="120650"/>
                </a:lnTo>
                <a:close/>
              </a:path>
              <a:path w="564515" h="547369">
                <a:moveTo>
                  <a:pt x="435275" y="62230"/>
                </a:moveTo>
                <a:lnTo>
                  <a:pt x="428598" y="62230"/>
                </a:lnTo>
                <a:lnTo>
                  <a:pt x="425960" y="64770"/>
                </a:lnTo>
                <a:lnTo>
                  <a:pt x="424359" y="66040"/>
                </a:lnTo>
                <a:lnTo>
                  <a:pt x="420508" y="68580"/>
                </a:lnTo>
                <a:lnTo>
                  <a:pt x="418967" y="69850"/>
                </a:lnTo>
                <a:lnTo>
                  <a:pt x="416732" y="72390"/>
                </a:lnTo>
                <a:lnTo>
                  <a:pt x="415938" y="73660"/>
                </a:lnTo>
                <a:lnTo>
                  <a:pt x="414994" y="74930"/>
                </a:lnTo>
                <a:lnTo>
                  <a:pt x="414799" y="76200"/>
                </a:lnTo>
                <a:lnTo>
                  <a:pt x="414964" y="77470"/>
                </a:lnTo>
                <a:lnTo>
                  <a:pt x="415230" y="78740"/>
                </a:lnTo>
                <a:lnTo>
                  <a:pt x="415677" y="80010"/>
                </a:lnTo>
                <a:lnTo>
                  <a:pt x="466951" y="186690"/>
                </a:lnTo>
                <a:lnTo>
                  <a:pt x="467621" y="187960"/>
                </a:lnTo>
                <a:lnTo>
                  <a:pt x="491014" y="187960"/>
                </a:lnTo>
                <a:lnTo>
                  <a:pt x="449023" y="100330"/>
                </a:lnTo>
                <a:lnTo>
                  <a:pt x="448353" y="99060"/>
                </a:lnTo>
                <a:lnTo>
                  <a:pt x="491195" y="99060"/>
                </a:lnTo>
                <a:lnTo>
                  <a:pt x="435275" y="62230"/>
                </a:lnTo>
                <a:close/>
              </a:path>
              <a:path w="564515" h="547369">
                <a:moveTo>
                  <a:pt x="491195" y="99060"/>
                </a:moveTo>
                <a:lnTo>
                  <a:pt x="448353" y="99060"/>
                </a:lnTo>
                <a:lnTo>
                  <a:pt x="449496" y="100330"/>
                </a:lnTo>
                <a:lnTo>
                  <a:pt x="538443" y="158750"/>
                </a:lnTo>
                <a:lnTo>
                  <a:pt x="542347" y="158750"/>
                </a:lnTo>
                <a:lnTo>
                  <a:pt x="544847" y="157480"/>
                </a:lnTo>
                <a:lnTo>
                  <a:pt x="546365" y="156210"/>
                </a:lnTo>
                <a:lnTo>
                  <a:pt x="549934" y="154940"/>
                </a:lnTo>
                <a:lnTo>
                  <a:pt x="552044" y="152400"/>
                </a:lnTo>
                <a:lnTo>
                  <a:pt x="556837" y="148590"/>
                </a:lnTo>
                <a:lnTo>
                  <a:pt x="558751" y="147320"/>
                </a:lnTo>
                <a:lnTo>
                  <a:pt x="561693" y="143510"/>
                </a:lnTo>
                <a:lnTo>
                  <a:pt x="562745" y="142240"/>
                </a:lnTo>
                <a:lnTo>
                  <a:pt x="564015" y="140970"/>
                </a:lnTo>
                <a:lnTo>
                  <a:pt x="564353" y="139700"/>
                </a:lnTo>
                <a:lnTo>
                  <a:pt x="564434" y="137160"/>
                </a:lnTo>
                <a:lnTo>
                  <a:pt x="564203" y="135890"/>
                </a:lnTo>
                <a:lnTo>
                  <a:pt x="563700" y="135890"/>
                </a:lnTo>
                <a:lnTo>
                  <a:pt x="560984" y="129540"/>
                </a:lnTo>
                <a:lnTo>
                  <a:pt x="536688" y="129540"/>
                </a:lnTo>
                <a:lnTo>
                  <a:pt x="535546" y="128270"/>
                </a:lnTo>
                <a:lnTo>
                  <a:pt x="491195" y="99060"/>
                </a:lnTo>
                <a:close/>
              </a:path>
              <a:path w="564515" h="547369">
                <a:moveTo>
                  <a:pt x="505052" y="1270"/>
                </a:moveTo>
                <a:lnTo>
                  <a:pt x="499504" y="1270"/>
                </a:lnTo>
                <a:lnTo>
                  <a:pt x="497091" y="3810"/>
                </a:lnTo>
                <a:lnTo>
                  <a:pt x="495546" y="5080"/>
                </a:lnTo>
                <a:lnTo>
                  <a:pt x="491618" y="7620"/>
                </a:lnTo>
                <a:lnTo>
                  <a:pt x="489997" y="10160"/>
                </a:lnTo>
                <a:lnTo>
                  <a:pt x="487606" y="12700"/>
                </a:lnTo>
                <a:lnTo>
                  <a:pt x="486752" y="12700"/>
                </a:lnTo>
                <a:lnTo>
                  <a:pt x="485730" y="15240"/>
                </a:lnTo>
                <a:lnTo>
                  <a:pt x="485515" y="15240"/>
                </a:lnTo>
                <a:lnTo>
                  <a:pt x="485682" y="17780"/>
                </a:lnTo>
                <a:lnTo>
                  <a:pt x="485946" y="17780"/>
                </a:lnTo>
                <a:lnTo>
                  <a:pt x="486393" y="19050"/>
                </a:lnTo>
                <a:lnTo>
                  <a:pt x="535900" y="128270"/>
                </a:lnTo>
                <a:lnTo>
                  <a:pt x="536688" y="129540"/>
                </a:lnTo>
                <a:lnTo>
                  <a:pt x="560984" y="129540"/>
                </a:lnTo>
                <a:lnTo>
                  <a:pt x="508825" y="7620"/>
                </a:lnTo>
                <a:lnTo>
                  <a:pt x="508212" y="6350"/>
                </a:lnTo>
                <a:lnTo>
                  <a:pt x="507646" y="5080"/>
                </a:lnTo>
                <a:lnTo>
                  <a:pt x="506618" y="3810"/>
                </a:lnTo>
                <a:lnTo>
                  <a:pt x="506126" y="2540"/>
                </a:lnTo>
                <a:lnTo>
                  <a:pt x="505656" y="2540"/>
                </a:lnTo>
                <a:lnTo>
                  <a:pt x="505052" y="1270"/>
                </a:lnTo>
                <a:close/>
              </a:path>
              <a:path w="564515" h="547369">
                <a:moveTo>
                  <a:pt x="433876" y="60960"/>
                </a:moveTo>
                <a:lnTo>
                  <a:pt x="431612" y="60960"/>
                </a:lnTo>
                <a:lnTo>
                  <a:pt x="429728" y="62230"/>
                </a:lnTo>
                <a:lnTo>
                  <a:pt x="434582" y="62230"/>
                </a:lnTo>
                <a:lnTo>
                  <a:pt x="433876" y="60960"/>
                </a:lnTo>
                <a:close/>
              </a:path>
              <a:path w="564515" h="547369">
                <a:moveTo>
                  <a:pt x="503223" y="0"/>
                </a:moveTo>
                <a:lnTo>
                  <a:pt x="502450" y="1270"/>
                </a:lnTo>
                <a:lnTo>
                  <a:pt x="504445" y="1270"/>
                </a:lnTo>
                <a:lnTo>
                  <a:pt x="503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505036" y="4141510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33870" y="2944387"/>
            <a:ext cx="385445" cy="762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0" y="28573"/>
                </a:moveTo>
                <a:lnTo>
                  <a:pt x="0" y="47623"/>
                </a:lnTo>
                <a:lnTo>
                  <a:pt x="308899" y="47625"/>
                </a:lnTo>
                <a:lnTo>
                  <a:pt x="308899" y="76200"/>
                </a:lnTo>
                <a:lnTo>
                  <a:pt x="385099" y="38100"/>
                </a:lnTo>
                <a:lnTo>
                  <a:pt x="366049" y="28575"/>
                </a:lnTo>
                <a:lnTo>
                  <a:pt x="0" y="28573"/>
                </a:lnTo>
                <a:close/>
              </a:path>
              <a:path w="385445" h="76200">
                <a:moveTo>
                  <a:pt x="308899" y="0"/>
                </a:moveTo>
                <a:lnTo>
                  <a:pt x="308899" y="28575"/>
                </a:lnTo>
                <a:lnTo>
                  <a:pt x="366049" y="28575"/>
                </a:lnTo>
                <a:lnTo>
                  <a:pt x="30889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18970" y="2469818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18970" y="1202969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726419" y="3495278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398357" y="4128291"/>
            <a:ext cx="61214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x4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027191" y="2931166"/>
            <a:ext cx="385445" cy="76200"/>
          </a:xfrm>
          <a:custGeom>
            <a:avLst/>
            <a:gdLst/>
            <a:ahLst/>
            <a:cxnLst/>
            <a:rect l="l" t="t" r="r" b="b"/>
            <a:pathLst>
              <a:path w="385445" h="76200">
                <a:moveTo>
                  <a:pt x="308900" y="0"/>
                </a:moveTo>
                <a:lnTo>
                  <a:pt x="308900" y="28575"/>
                </a:lnTo>
                <a:lnTo>
                  <a:pt x="0" y="28575"/>
                </a:lnTo>
                <a:lnTo>
                  <a:pt x="0" y="47625"/>
                </a:lnTo>
                <a:lnTo>
                  <a:pt x="308900" y="47625"/>
                </a:lnTo>
                <a:lnTo>
                  <a:pt x="308900" y="76200"/>
                </a:lnTo>
                <a:lnTo>
                  <a:pt x="385100" y="38101"/>
                </a:lnTo>
                <a:lnTo>
                  <a:pt x="3089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412291" y="2456599"/>
            <a:ext cx="491490" cy="102552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412291" y="1189748"/>
            <a:ext cx="491490" cy="706755"/>
          </a:xfrm>
          <a:prstGeom prst="rect">
            <a:avLst/>
          </a:prstGeom>
          <a:solidFill>
            <a:srgbClr val="F3F3F3"/>
          </a:solidFill>
          <a:ln w="19050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y4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619740" y="3482059"/>
            <a:ext cx="76200" cy="646430"/>
          </a:xfrm>
          <a:custGeom>
            <a:avLst/>
            <a:gdLst/>
            <a:ahLst/>
            <a:cxnLst/>
            <a:rect l="l" t="t" r="r" b="b"/>
            <a:pathLst>
              <a:path w="76200" h="646429">
                <a:moveTo>
                  <a:pt x="47625" y="76200"/>
                </a:moveTo>
                <a:lnTo>
                  <a:pt x="28575" y="76200"/>
                </a:lnTo>
                <a:lnTo>
                  <a:pt x="28576" y="646231"/>
                </a:lnTo>
                <a:lnTo>
                  <a:pt x="47626" y="646231"/>
                </a:lnTo>
                <a:lnTo>
                  <a:pt x="47625" y="76200"/>
                </a:lnTo>
                <a:close/>
              </a:path>
              <a:path w="76200" h="646429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26419" y="1896365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15246" y="1887347"/>
            <a:ext cx="76200" cy="560705"/>
          </a:xfrm>
          <a:custGeom>
            <a:avLst/>
            <a:gdLst/>
            <a:ahLst/>
            <a:cxnLst/>
            <a:rect l="l" t="t" r="r" b="b"/>
            <a:pathLst>
              <a:path w="76200" h="560705">
                <a:moveTo>
                  <a:pt x="47625" y="76200"/>
                </a:moveTo>
                <a:lnTo>
                  <a:pt x="28575" y="76200"/>
                </a:lnTo>
                <a:lnTo>
                  <a:pt x="28576" y="560254"/>
                </a:lnTo>
                <a:lnTo>
                  <a:pt x="47626" y="560254"/>
                </a:lnTo>
                <a:lnTo>
                  <a:pt x="47625" y="76200"/>
                </a:lnTo>
                <a:close/>
              </a:path>
              <a:path w="76200" h="56070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38037" y="583335"/>
            <a:ext cx="429259" cy="361950"/>
          </a:xfrm>
          <a:custGeom>
            <a:avLst/>
            <a:gdLst/>
            <a:ahLst/>
            <a:cxnLst/>
            <a:rect l="l" t="t" r="r" b="b"/>
            <a:pathLst>
              <a:path w="429259" h="361950">
                <a:moveTo>
                  <a:pt x="19408" y="185420"/>
                </a:moveTo>
                <a:lnTo>
                  <a:pt x="17127" y="185420"/>
                </a:lnTo>
                <a:lnTo>
                  <a:pt x="15175" y="186689"/>
                </a:lnTo>
                <a:lnTo>
                  <a:pt x="13992" y="186689"/>
                </a:lnTo>
                <a:lnTo>
                  <a:pt x="11209" y="189229"/>
                </a:lnTo>
                <a:lnTo>
                  <a:pt x="9531" y="190500"/>
                </a:lnTo>
                <a:lnTo>
                  <a:pt x="5680" y="193039"/>
                </a:lnTo>
                <a:lnTo>
                  <a:pt x="4177" y="194310"/>
                </a:lnTo>
                <a:lnTo>
                  <a:pt x="1931" y="196850"/>
                </a:lnTo>
                <a:lnTo>
                  <a:pt x="1130" y="198120"/>
                </a:lnTo>
                <a:lnTo>
                  <a:pt x="175" y="200660"/>
                </a:lnTo>
                <a:lnTo>
                  <a:pt x="0" y="200660"/>
                </a:lnTo>
                <a:lnTo>
                  <a:pt x="255" y="201929"/>
                </a:lnTo>
                <a:lnTo>
                  <a:pt x="588" y="203200"/>
                </a:lnTo>
                <a:lnTo>
                  <a:pt x="136213" y="361950"/>
                </a:lnTo>
                <a:lnTo>
                  <a:pt x="140953" y="361950"/>
                </a:lnTo>
                <a:lnTo>
                  <a:pt x="142156" y="360679"/>
                </a:lnTo>
                <a:lnTo>
                  <a:pt x="144938" y="359410"/>
                </a:lnTo>
                <a:lnTo>
                  <a:pt x="146577" y="358139"/>
                </a:lnTo>
                <a:lnTo>
                  <a:pt x="150427" y="354329"/>
                </a:lnTo>
                <a:lnTo>
                  <a:pt x="151972" y="353060"/>
                </a:lnTo>
                <a:lnTo>
                  <a:pt x="154217" y="350520"/>
                </a:lnTo>
                <a:lnTo>
                  <a:pt x="154998" y="349250"/>
                </a:lnTo>
                <a:lnTo>
                  <a:pt x="155874" y="347979"/>
                </a:lnTo>
                <a:lnTo>
                  <a:pt x="155957" y="345439"/>
                </a:lnTo>
                <a:lnTo>
                  <a:pt x="155661" y="345439"/>
                </a:lnTo>
                <a:lnTo>
                  <a:pt x="155124" y="344170"/>
                </a:lnTo>
                <a:lnTo>
                  <a:pt x="91697" y="266700"/>
                </a:lnTo>
                <a:lnTo>
                  <a:pt x="92220" y="254000"/>
                </a:lnTo>
                <a:lnTo>
                  <a:pt x="92848" y="250189"/>
                </a:lnTo>
                <a:lnTo>
                  <a:pt x="74856" y="250189"/>
                </a:lnTo>
                <a:lnTo>
                  <a:pt x="20035" y="186689"/>
                </a:lnTo>
                <a:lnTo>
                  <a:pt x="19408" y="185420"/>
                </a:lnTo>
                <a:close/>
              </a:path>
              <a:path w="429259" h="361950">
                <a:moveTo>
                  <a:pt x="170364" y="217170"/>
                </a:moveTo>
                <a:lnTo>
                  <a:pt x="124221" y="217170"/>
                </a:lnTo>
                <a:lnTo>
                  <a:pt x="136495" y="220979"/>
                </a:lnTo>
                <a:lnTo>
                  <a:pt x="144692" y="227329"/>
                </a:lnTo>
                <a:lnTo>
                  <a:pt x="149326" y="231139"/>
                </a:lnTo>
                <a:lnTo>
                  <a:pt x="208108" y="299720"/>
                </a:lnTo>
                <a:lnTo>
                  <a:pt x="208719" y="300989"/>
                </a:lnTo>
                <a:lnTo>
                  <a:pt x="212867" y="300989"/>
                </a:lnTo>
                <a:lnTo>
                  <a:pt x="214050" y="299720"/>
                </a:lnTo>
                <a:lnTo>
                  <a:pt x="216833" y="298450"/>
                </a:lnTo>
                <a:lnTo>
                  <a:pt x="218512" y="297179"/>
                </a:lnTo>
                <a:lnTo>
                  <a:pt x="222361" y="293370"/>
                </a:lnTo>
                <a:lnTo>
                  <a:pt x="223866" y="292100"/>
                </a:lnTo>
                <a:lnTo>
                  <a:pt x="226112" y="289560"/>
                </a:lnTo>
                <a:lnTo>
                  <a:pt x="226893" y="288289"/>
                </a:lnTo>
                <a:lnTo>
                  <a:pt x="227770" y="287020"/>
                </a:lnTo>
                <a:lnTo>
                  <a:pt x="227851" y="284479"/>
                </a:lnTo>
                <a:lnTo>
                  <a:pt x="227556" y="283210"/>
                </a:lnTo>
                <a:lnTo>
                  <a:pt x="227018" y="283210"/>
                </a:lnTo>
                <a:lnTo>
                  <a:pt x="171537" y="218439"/>
                </a:lnTo>
                <a:lnTo>
                  <a:pt x="170364" y="217170"/>
                </a:lnTo>
                <a:close/>
              </a:path>
              <a:path w="429259" h="361950">
                <a:moveTo>
                  <a:pt x="128347" y="190500"/>
                </a:moveTo>
                <a:lnTo>
                  <a:pt x="121702" y="190500"/>
                </a:lnTo>
                <a:lnTo>
                  <a:pt x="107942" y="194310"/>
                </a:lnTo>
                <a:lnTo>
                  <a:pt x="79590" y="224789"/>
                </a:lnTo>
                <a:lnTo>
                  <a:pt x="74856" y="250189"/>
                </a:lnTo>
                <a:lnTo>
                  <a:pt x="92848" y="250189"/>
                </a:lnTo>
                <a:lnTo>
                  <a:pt x="94105" y="242570"/>
                </a:lnTo>
                <a:lnTo>
                  <a:pt x="96023" y="234950"/>
                </a:lnTo>
                <a:lnTo>
                  <a:pt x="99418" y="228600"/>
                </a:lnTo>
                <a:lnTo>
                  <a:pt x="108060" y="220979"/>
                </a:lnTo>
                <a:lnTo>
                  <a:pt x="111984" y="218439"/>
                </a:lnTo>
                <a:lnTo>
                  <a:pt x="120138" y="217170"/>
                </a:lnTo>
                <a:lnTo>
                  <a:pt x="170364" y="217170"/>
                </a:lnTo>
                <a:lnTo>
                  <a:pt x="162152" y="208279"/>
                </a:lnTo>
                <a:lnTo>
                  <a:pt x="153215" y="200660"/>
                </a:lnTo>
                <a:lnTo>
                  <a:pt x="147320" y="196850"/>
                </a:lnTo>
                <a:lnTo>
                  <a:pt x="141166" y="193039"/>
                </a:lnTo>
                <a:lnTo>
                  <a:pt x="128347" y="190500"/>
                </a:lnTo>
                <a:close/>
              </a:path>
              <a:path w="429259" h="361950">
                <a:moveTo>
                  <a:pt x="283300" y="115570"/>
                </a:moveTo>
                <a:lnTo>
                  <a:pt x="237506" y="115570"/>
                </a:lnTo>
                <a:lnTo>
                  <a:pt x="244915" y="116839"/>
                </a:lnTo>
                <a:lnTo>
                  <a:pt x="248542" y="118110"/>
                </a:lnTo>
                <a:lnTo>
                  <a:pt x="255642" y="123189"/>
                </a:lnTo>
                <a:lnTo>
                  <a:pt x="269704" y="138429"/>
                </a:lnTo>
                <a:lnTo>
                  <a:pt x="251774" y="153670"/>
                </a:lnTo>
                <a:lnTo>
                  <a:pt x="242418" y="163829"/>
                </a:lnTo>
                <a:lnTo>
                  <a:pt x="221457" y="200660"/>
                </a:lnTo>
                <a:lnTo>
                  <a:pt x="221082" y="207010"/>
                </a:lnTo>
                <a:lnTo>
                  <a:pt x="223730" y="219710"/>
                </a:lnTo>
                <a:lnTo>
                  <a:pt x="251574" y="246379"/>
                </a:lnTo>
                <a:lnTo>
                  <a:pt x="256936" y="247650"/>
                </a:lnTo>
                <a:lnTo>
                  <a:pt x="268000" y="247650"/>
                </a:lnTo>
                <a:lnTo>
                  <a:pt x="302779" y="227329"/>
                </a:lnTo>
                <a:lnTo>
                  <a:pt x="306663" y="222250"/>
                </a:lnTo>
                <a:lnTo>
                  <a:pt x="261350" y="222250"/>
                </a:lnTo>
                <a:lnTo>
                  <a:pt x="255860" y="219710"/>
                </a:lnTo>
                <a:lnTo>
                  <a:pt x="248406" y="210820"/>
                </a:lnTo>
                <a:lnTo>
                  <a:pt x="246581" y="207010"/>
                </a:lnTo>
                <a:lnTo>
                  <a:pt x="244788" y="200660"/>
                </a:lnTo>
                <a:lnTo>
                  <a:pt x="244881" y="196850"/>
                </a:lnTo>
                <a:lnTo>
                  <a:pt x="281688" y="152400"/>
                </a:lnTo>
                <a:lnTo>
                  <a:pt x="315045" y="152400"/>
                </a:lnTo>
                <a:lnTo>
                  <a:pt x="283300" y="115570"/>
                </a:lnTo>
                <a:close/>
              </a:path>
              <a:path w="429259" h="361950">
                <a:moveTo>
                  <a:pt x="315045" y="152400"/>
                </a:moveTo>
                <a:lnTo>
                  <a:pt x="281688" y="152400"/>
                </a:lnTo>
                <a:lnTo>
                  <a:pt x="300925" y="175260"/>
                </a:lnTo>
                <a:lnTo>
                  <a:pt x="300697" y="184150"/>
                </a:lnTo>
                <a:lnTo>
                  <a:pt x="280201" y="219710"/>
                </a:lnTo>
                <a:lnTo>
                  <a:pt x="273917" y="222250"/>
                </a:lnTo>
                <a:lnTo>
                  <a:pt x="306663" y="222250"/>
                </a:lnTo>
                <a:lnTo>
                  <a:pt x="307634" y="220979"/>
                </a:lnTo>
                <a:lnTo>
                  <a:pt x="310990" y="213360"/>
                </a:lnTo>
                <a:lnTo>
                  <a:pt x="314901" y="200660"/>
                </a:lnTo>
                <a:lnTo>
                  <a:pt x="316611" y="187960"/>
                </a:lnTo>
                <a:lnTo>
                  <a:pt x="343280" y="187960"/>
                </a:lnTo>
                <a:lnTo>
                  <a:pt x="343507" y="186689"/>
                </a:lnTo>
                <a:lnTo>
                  <a:pt x="343216" y="185420"/>
                </a:lnTo>
                <a:lnTo>
                  <a:pt x="342411" y="184150"/>
                </a:lnTo>
                <a:lnTo>
                  <a:pt x="315045" y="152400"/>
                </a:lnTo>
                <a:close/>
              </a:path>
              <a:path w="429259" h="361950">
                <a:moveTo>
                  <a:pt x="343280" y="187960"/>
                </a:moveTo>
                <a:lnTo>
                  <a:pt x="316611" y="187960"/>
                </a:lnTo>
                <a:lnTo>
                  <a:pt x="326480" y="199389"/>
                </a:lnTo>
                <a:lnTo>
                  <a:pt x="327359" y="200660"/>
                </a:lnTo>
                <a:lnTo>
                  <a:pt x="329265" y="200660"/>
                </a:lnTo>
                <a:lnTo>
                  <a:pt x="330451" y="199389"/>
                </a:lnTo>
                <a:lnTo>
                  <a:pt x="333289" y="198120"/>
                </a:lnTo>
                <a:lnTo>
                  <a:pt x="335020" y="196850"/>
                </a:lnTo>
                <a:lnTo>
                  <a:pt x="339185" y="193039"/>
                </a:lnTo>
                <a:lnTo>
                  <a:pt x="340695" y="191770"/>
                </a:lnTo>
                <a:lnTo>
                  <a:pt x="342492" y="189229"/>
                </a:lnTo>
                <a:lnTo>
                  <a:pt x="343054" y="189229"/>
                </a:lnTo>
                <a:lnTo>
                  <a:pt x="343280" y="187960"/>
                </a:lnTo>
                <a:close/>
              </a:path>
              <a:path w="429259" h="361950">
                <a:moveTo>
                  <a:pt x="252573" y="91439"/>
                </a:moveTo>
                <a:lnTo>
                  <a:pt x="240266" y="91439"/>
                </a:lnTo>
                <a:lnTo>
                  <a:pt x="233779" y="92710"/>
                </a:lnTo>
                <a:lnTo>
                  <a:pt x="201211" y="113029"/>
                </a:lnTo>
                <a:lnTo>
                  <a:pt x="178299" y="147320"/>
                </a:lnTo>
                <a:lnTo>
                  <a:pt x="177120" y="154939"/>
                </a:lnTo>
                <a:lnTo>
                  <a:pt x="177375" y="156210"/>
                </a:lnTo>
                <a:lnTo>
                  <a:pt x="178772" y="158750"/>
                </a:lnTo>
                <a:lnTo>
                  <a:pt x="179961" y="160020"/>
                </a:lnTo>
                <a:lnTo>
                  <a:pt x="182647" y="163829"/>
                </a:lnTo>
                <a:lnTo>
                  <a:pt x="183648" y="165100"/>
                </a:lnTo>
                <a:lnTo>
                  <a:pt x="185642" y="166370"/>
                </a:lnTo>
                <a:lnTo>
                  <a:pt x="186585" y="166370"/>
                </a:lnTo>
                <a:lnTo>
                  <a:pt x="188366" y="167639"/>
                </a:lnTo>
                <a:lnTo>
                  <a:pt x="191345" y="167639"/>
                </a:lnTo>
                <a:lnTo>
                  <a:pt x="192918" y="166370"/>
                </a:lnTo>
                <a:lnTo>
                  <a:pt x="195767" y="158750"/>
                </a:lnTo>
                <a:lnTo>
                  <a:pt x="197090" y="154939"/>
                </a:lnTo>
                <a:lnTo>
                  <a:pt x="200475" y="147320"/>
                </a:lnTo>
                <a:lnTo>
                  <a:pt x="233668" y="116839"/>
                </a:lnTo>
                <a:lnTo>
                  <a:pt x="237506" y="115570"/>
                </a:lnTo>
                <a:lnTo>
                  <a:pt x="283300" y="115570"/>
                </a:lnTo>
                <a:lnTo>
                  <a:pt x="275638" y="106679"/>
                </a:lnTo>
                <a:lnTo>
                  <a:pt x="269957" y="101600"/>
                </a:lnTo>
                <a:lnTo>
                  <a:pt x="258512" y="93979"/>
                </a:lnTo>
                <a:lnTo>
                  <a:pt x="252573" y="91439"/>
                </a:lnTo>
                <a:close/>
              </a:path>
              <a:path w="429259" h="361950">
                <a:moveTo>
                  <a:pt x="333665" y="59689"/>
                </a:moveTo>
                <a:lnTo>
                  <a:pt x="300017" y="59689"/>
                </a:lnTo>
                <a:lnTo>
                  <a:pt x="358228" y="128270"/>
                </a:lnTo>
                <a:lnTo>
                  <a:pt x="363348" y="133350"/>
                </a:lnTo>
                <a:lnTo>
                  <a:pt x="373348" y="139700"/>
                </a:lnTo>
                <a:lnTo>
                  <a:pt x="378363" y="142239"/>
                </a:lnTo>
                <a:lnTo>
                  <a:pt x="388428" y="143510"/>
                </a:lnTo>
                <a:lnTo>
                  <a:pt x="393529" y="143510"/>
                </a:lnTo>
                <a:lnTo>
                  <a:pt x="403871" y="139700"/>
                </a:lnTo>
                <a:lnTo>
                  <a:pt x="409206" y="135889"/>
                </a:lnTo>
                <a:lnTo>
                  <a:pt x="416514" y="129539"/>
                </a:lnTo>
                <a:lnTo>
                  <a:pt x="418221" y="128270"/>
                </a:lnTo>
                <a:lnTo>
                  <a:pt x="421431" y="124460"/>
                </a:lnTo>
                <a:lnTo>
                  <a:pt x="422889" y="123189"/>
                </a:lnTo>
                <a:lnTo>
                  <a:pt x="425507" y="119379"/>
                </a:lnTo>
                <a:lnTo>
                  <a:pt x="426554" y="118110"/>
                </a:lnTo>
                <a:lnTo>
                  <a:pt x="392764" y="118110"/>
                </a:lnTo>
                <a:lnTo>
                  <a:pt x="382062" y="114300"/>
                </a:lnTo>
                <a:lnTo>
                  <a:pt x="376266" y="109220"/>
                </a:lnTo>
                <a:lnTo>
                  <a:pt x="333665" y="59689"/>
                </a:lnTo>
                <a:close/>
              </a:path>
              <a:path w="429259" h="361950">
                <a:moveTo>
                  <a:pt x="418360" y="96520"/>
                </a:moveTo>
                <a:lnTo>
                  <a:pt x="414933" y="96520"/>
                </a:lnTo>
                <a:lnTo>
                  <a:pt x="413912" y="97789"/>
                </a:lnTo>
                <a:lnTo>
                  <a:pt x="413355" y="97789"/>
                </a:lnTo>
                <a:lnTo>
                  <a:pt x="412389" y="100329"/>
                </a:lnTo>
                <a:lnTo>
                  <a:pt x="411764" y="101600"/>
                </a:lnTo>
                <a:lnTo>
                  <a:pt x="410236" y="104139"/>
                </a:lnTo>
                <a:lnTo>
                  <a:pt x="409298" y="105410"/>
                </a:lnTo>
                <a:lnTo>
                  <a:pt x="407073" y="109220"/>
                </a:lnTo>
                <a:lnTo>
                  <a:pt x="398227" y="116839"/>
                </a:lnTo>
                <a:lnTo>
                  <a:pt x="392764" y="118110"/>
                </a:lnTo>
                <a:lnTo>
                  <a:pt x="426554" y="118110"/>
                </a:lnTo>
                <a:lnTo>
                  <a:pt x="428128" y="114300"/>
                </a:lnTo>
                <a:lnTo>
                  <a:pt x="428567" y="113029"/>
                </a:lnTo>
                <a:lnTo>
                  <a:pt x="428750" y="110489"/>
                </a:lnTo>
                <a:lnTo>
                  <a:pt x="428383" y="109220"/>
                </a:lnTo>
                <a:lnTo>
                  <a:pt x="426728" y="106679"/>
                </a:lnTo>
                <a:lnTo>
                  <a:pt x="425342" y="104139"/>
                </a:lnTo>
                <a:lnTo>
                  <a:pt x="423395" y="101600"/>
                </a:lnTo>
                <a:lnTo>
                  <a:pt x="422186" y="100329"/>
                </a:lnTo>
                <a:lnTo>
                  <a:pt x="421100" y="99060"/>
                </a:lnTo>
                <a:lnTo>
                  <a:pt x="419174" y="97789"/>
                </a:lnTo>
                <a:lnTo>
                  <a:pt x="418360" y="96520"/>
                </a:lnTo>
                <a:close/>
              </a:path>
              <a:path w="429259" h="361950">
                <a:moveTo>
                  <a:pt x="283644" y="1270"/>
                </a:moveTo>
                <a:lnTo>
                  <a:pt x="277534" y="1270"/>
                </a:lnTo>
                <a:lnTo>
                  <a:pt x="274751" y="3810"/>
                </a:lnTo>
                <a:lnTo>
                  <a:pt x="273074" y="5079"/>
                </a:lnTo>
                <a:lnTo>
                  <a:pt x="263801" y="15239"/>
                </a:lnTo>
                <a:lnTo>
                  <a:pt x="263643" y="15239"/>
                </a:lnTo>
                <a:lnTo>
                  <a:pt x="263898" y="17779"/>
                </a:lnTo>
                <a:lnTo>
                  <a:pt x="264198" y="17779"/>
                </a:lnTo>
                <a:lnTo>
                  <a:pt x="286219" y="43179"/>
                </a:lnTo>
                <a:lnTo>
                  <a:pt x="270859" y="57150"/>
                </a:lnTo>
                <a:lnTo>
                  <a:pt x="270407" y="57150"/>
                </a:lnTo>
                <a:lnTo>
                  <a:pt x="269854" y="58420"/>
                </a:lnTo>
                <a:lnTo>
                  <a:pt x="269845" y="59689"/>
                </a:lnTo>
                <a:lnTo>
                  <a:pt x="270358" y="60960"/>
                </a:lnTo>
                <a:lnTo>
                  <a:pt x="270824" y="62229"/>
                </a:lnTo>
                <a:lnTo>
                  <a:pt x="272177" y="64770"/>
                </a:lnTo>
                <a:lnTo>
                  <a:pt x="273154" y="66039"/>
                </a:lnTo>
                <a:lnTo>
                  <a:pt x="276846" y="71120"/>
                </a:lnTo>
                <a:lnTo>
                  <a:pt x="278945" y="72389"/>
                </a:lnTo>
                <a:lnTo>
                  <a:pt x="282508" y="73660"/>
                </a:lnTo>
                <a:lnTo>
                  <a:pt x="283988" y="73660"/>
                </a:lnTo>
                <a:lnTo>
                  <a:pt x="300017" y="59689"/>
                </a:lnTo>
                <a:lnTo>
                  <a:pt x="333665" y="59689"/>
                </a:lnTo>
                <a:lnTo>
                  <a:pt x="319464" y="43179"/>
                </a:lnTo>
                <a:lnTo>
                  <a:pt x="338899" y="26670"/>
                </a:lnTo>
                <a:lnTo>
                  <a:pt x="305667" y="26670"/>
                </a:lnTo>
                <a:lnTo>
                  <a:pt x="283644" y="1270"/>
                </a:lnTo>
                <a:close/>
              </a:path>
              <a:path w="429259" h="361950">
                <a:moveTo>
                  <a:pt x="336417" y="2539"/>
                </a:moveTo>
                <a:lnTo>
                  <a:pt x="334189" y="2539"/>
                </a:lnTo>
                <a:lnTo>
                  <a:pt x="333521" y="3810"/>
                </a:lnTo>
                <a:lnTo>
                  <a:pt x="305667" y="26670"/>
                </a:lnTo>
                <a:lnTo>
                  <a:pt x="338899" y="26670"/>
                </a:lnTo>
                <a:lnTo>
                  <a:pt x="347869" y="19050"/>
                </a:lnTo>
                <a:lnTo>
                  <a:pt x="348274" y="17779"/>
                </a:lnTo>
                <a:lnTo>
                  <a:pt x="347540" y="13970"/>
                </a:lnTo>
                <a:lnTo>
                  <a:pt x="346148" y="11429"/>
                </a:lnTo>
                <a:lnTo>
                  <a:pt x="342455" y="7620"/>
                </a:lnTo>
                <a:lnTo>
                  <a:pt x="341302" y="6350"/>
                </a:lnTo>
                <a:lnTo>
                  <a:pt x="339242" y="3810"/>
                </a:lnTo>
                <a:lnTo>
                  <a:pt x="338265" y="3810"/>
                </a:lnTo>
                <a:lnTo>
                  <a:pt x="336417" y="2539"/>
                </a:lnTo>
                <a:close/>
              </a:path>
              <a:path w="429259" h="361950">
                <a:moveTo>
                  <a:pt x="281617" y="0"/>
                </a:moveTo>
                <a:lnTo>
                  <a:pt x="280753" y="0"/>
                </a:lnTo>
                <a:lnTo>
                  <a:pt x="278734" y="1270"/>
                </a:lnTo>
                <a:lnTo>
                  <a:pt x="283051" y="1270"/>
                </a:lnTo>
                <a:lnTo>
                  <a:pt x="281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72689" y="462518"/>
            <a:ext cx="653415" cy="562610"/>
          </a:xfrm>
          <a:custGeom>
            <a:avLst/>
            <a:gdLst/>
            <a:ahLst/>
            <a:cxnLst/>
            <a:rect l="l" t="t" r="r" b="b"/>
            <a:pathLst>
              <a:path w="653415" h="562610">
                <a:moveTo>
                  <a:pt x="58389" y="415289"/>
                </a:moveTo>
                <a:lnTo>
                  <a:pt x="55441" y="415289"/>
                </a:lnTo>
                <a:lnTo>
                  <a:pt x="54170" y="416560"/>
                </a:lnTo>
                <a:lnTo>
                  <a:pt x="463" y="544830"/>
                </a:lnTo>
                <a:lnTo>
                  <a:pt x="126" y="544830"/>
                </a:lnTo>
                <a:lnTo>
                  <a:pt x="0" y="546100"/>
                </a:lnTo>
                <a:lnTo>
                  <a:pt x="165" y="547370"/>
                </a:lnTo>
                <a:lnTo>
                  <a:pt x="370" y="548639"/>
                </a:lnTo>
                <a:lnTo>
                  <a:pt x="1029" y="549910"/>
                </a:lnTo>
                <a:lnTo>
                  <a:pt x="1605" y="551180"/>
                </a:lnTo>
                <a:lnTo>
                  <a:pt x="3249" y="553720"/>
                </a:lnTo>
                <a:lnTo>
                  <a:pt x="4197" y="554989"/>
                </a:lnTo>
                <a:lnTo>
                  <a:pt x="7688" y="558800"/>
                </a:lnTo>
                <a:lnTo>
                  <a:pt x="9771" y="560070"/>
                </a:lnTo>
                <a:lnTo>
                  <a:pt x="13265" y="562610"/>
                </a:lnTo>
                <a:lnTo>
                  <a:pt x="14700" y="562610"/>
                </a:lnTo>
                <a:lnTo>
                  <a:pt x="116600" y="538480"/>
                </a:lnTo>
                <a:lnTo>
                  <a:pt x="25728" y="538480"/>
                </a:lnTo>
                <a:lnTo>
                  <a:pt x="70446" y="435610"/>
                </a:lnTo>
                <a:lnTo>
                  <a:pt x="70787" y="434339"/>
                </a:lnTo>
                <a:lnTo>
                  <a:pt x="71070" y="433070"/>
                </a:lnTo>
                <a:lnTo>
                  <a:pt x="70925" y="431800"/>
                </a:lnTo>
                <a:lnTo>
                  <a:pt x="70065" y="429260"/>
                </a:lnTo>
                <a:lnTo>
                  <a:pt x="69339" y="427989"/>
                </a:lnTo>
                <a:lnTo>
                  <a:pt x="67292" y="425450"/>
                </a:lnTo>
                <a:lnTo>
                  <a:pt x="65806" y="424180"/>
                </a:lnTo>
                <a:lnTo>
                  <a:pt x="60703" y="417830"/>
                </a:lnTo>
                <a:lnTo>
                  <a:pt x="58389" y="415289"/>
                </a:lnTo>
                <a:close/>
              </a:path>
              <a:path w="653415" h="562610">
                <a:moveTo>
                  <a:pt x="138002" y="510539"/>
                </a:moveTo>
                <a:lnTo>
                  <a:pt x="132379" y="510539"/>
                </a:lnTo>
                <a:lnTo>
                  <a:pt x="25728" y="538480"/>
                </a:lnTo>
                <a:lnTo>
                  <a:pt x="116600" y="538480"/>
                </a:lnTo>
                <a:lnTo>
                  <a:pt x="148779" y="530860"/>
                </a:lnTo>
                <a:lnTo>
                  <a:pt x="150046" y="530860"/>
                </a:lnTo>
                <a:lnTo>
                  <a:pt x="151008" y="529589"/>
                </a:lnTo>
                <a:lnTo>
                  <a:pt x="152321" y="529589"/>
                </a:lnTo>
                <a:lnTo>
                  <a:pt x="152627" y="528320"/>
                </a:lnTo>
                <a:lnTo>
                  <a:pt x="152539" y="527050"/>
                </a:lnTo>
                <a:lnTo>
                  <a:pt x="152076" y="525780"/>
                </a:lnTo>
                <a:lnTo>
                  <a:pt x="150309" y="523239"/>
                </a:lnTo>
                <a:lnTo>
                  <a:pt x="149028" y="520700"/>
                </a:lnTo>
                <a:lnTo>
                  <a:pt x="147350" y="519430"/>
                </a:lnTo>
                <a:lnTo>
                  <a:pt x="145402" y="516889"/>
                </a:lnTo>
                <a:lnTo>
                  <a:pt x="143783" y="515620"/>
                </a:lnTo>
                <a:lnTo>
                  <a:pt x="141197" y="513080"/>
                </a:lnTo>
                <a:lnTo>
                  <a:pt x="140041" y="511810"/>
                </a:lnTo>
                <a:lnTo>
                  <a:pt x="138002" y="510539"/>
                </a:lnTo>
                <a:close/>
              </a:path>
              <a:path w="653415" h="562610">
                <a:moveTo>
                  <a:pt x="148433" y="289560"/>
                </a:moveTo>
                <a:lnTo>
                  <a:pt x="145322" y="289560"/>
                </a:lnTo>
                <a:lnTo>
                  <a:pt x="70520" y="354330"/>
                </a:lnTo>
                <a:lnTo>
                  <a:pt x="69331" y="355600"/>
                </a:lnTo>
                <a:lnTo>
                  <a:pt x="68191" y="361950"/>
                </a:lnTo>
                <a:lnTo>
                  <a:pt x="69214" y="364489"/>
                </a:lnTo>
                <a:lnTo>
                  <a:pt x="190673" y="506730"/>
                </a:lnTo>
                <a:lnTo>
                  <a:pt x="193309" y="508000"/>
                </a:lnTo>
                <a:lnTo>
                  <a:pt x="198612" y="508000"/>
                </a:lnTo>
                <a:lnTo>
                  <a:pt x="200841" y="506730"/>
                </a:lnTo>
                <a:lnTo>
                  <a:pt x="234948" y="477520"/>
                </a:lnTo>
                <a:lnTo>
                  <a:pt x="200976" y="477520"/>
                </a:lnTo>
                <a:lnTo>
                  <a:pt x="154346" y="422910"/>
                </a:lnTo>
                <a:lnTo>
                  <a:pt x="173579" y="406400"/>
                </a:lnTo>
                <a:lnTo>
                  <a:pt x="140347" y="406400"/>
                </a:lnTo>
                <a:lnTo>
                  <a:pt x="99458" y="358139"/>
                </a:lnTo>
                <a:lnTo>
                  <a:pt x="159724" y="307339"/>
                </a:lnTo>
                <a:lnTo>
                  <a:pt x="160159" y="306070"/>
                </a:lnTo>
                <a:lnTo>
                  <a:pt x="160643" y="304800"/>
                </a:lnTo>
                <a:lnTo>
                  <a:pt x="160637" y="303530"/>
                </a:lnTo>
                <a:lnTo>
                  <a:pt x="160124" y="302260"/>
                </a:lnTo>
                <a:lnTo>
                  <a:pt x="159640" y="300989"/>
                </a:lnTo>
                <a:lnTo>
                  <a:pt x="158220" y="298450"/>
                </a:lnTo>
                <a:lnTo>
                  <a:pt x="157261" y="297180"/>
                </a:lnTo>
                <a:lnTo>
                  <a:pt x="154710" y="294639"/>
                </a:lnTo>
                <a:lnTo>
                  <a:pt x="153487" y="293370"/>
                </a:lnTo>
                <a:lnTo>
                  <a:pt x="151281" y="290830"/>
                </a:lnTo>
                <a:lnTo>
                  <a:pt x="150271" y="290830"/>
                </a:lnTo>
                <a:lnTo>
                  <a:pt x="148433" y="289560"/>
                </a:lnTo>
                <a:close/>
              </a:path>
              <a:path w="653415" h="562610">
                <a:moveTo>
                  <a:pt x="265201" y="424180"/>
                </a:moveTo>
                <a:lnTo>
                  <a:pt x="262770" y="424180"/>
                </a:lnTo>
                <a:lnTo>
                  <a:pt x="262067" y="425450"/>
                </a:lnTo>
                <a:lnTo>
                  <a:pt x="200976" y="477520"/>
                </a:lnTo>
                <a:lnTo>
                  <a:pt x="234948" y="477520"/>
                </a:lnTo>
                <a:lnTo>
                  <a:pt x="276468" y="441960"/>
                </a:lnTo>
                <a:lnTo>
                  <a:pt x="276904" y="441960"/>
                </a:lnTo>
                <a:lnTo>
                  <a:pt x="277388" y="439420"/>
                </a:lnTo>
                <a:lnTo>
                  <a:pt x="276980" y="436880"/>
                </a:lnTo>
                <a:lnTo>
                  <a:pt x="271472" y="429260"/>
                </a:lnTo>
                <a:lnTo>
                  <a:pt x="270268" y="427989"/>
                </a:lnTo>
                <a:lnTo>
                  <a:pt x="268141" y="425450"/>
                </a:lnTo>
                <a:lnTo>
                  <a:pt x="267127" y="425450"/>
                </a:lnTo>
                <a:lnTo>
                  <a:pt x="265201" y="424180"/>
                </a:lnTo>
                <a:close/>
              </a:path>
              <a:path w="653415" h="562610">
                <a:moveTo>
                  <a:pt x="314868" y="408939"/>
                </a:moveTo>
                <a:lnTo>
                  <a:pt x="310636" y="408939"/>
                </a:lnTo>
                <a:lnTo>
                  <a:pt x="312138" y="410210"/>
                </a:lnTo>
                <a:lnTo>
                  <a:pt x="312983" y="410210"/>
                </a:lnTo>
                <a:lnTo>
                  <a:pt x="314868" y="408939"/>
                </a:lnTo>
                <a:close/>
              </a:path>
              <a:path w="653415" h="562610">
                <a:moveTo>
                  <a:pt x="216016" y="237489"/>
                </a:moveTo>
                <a:lnTo>
                  <a:pt x="209784" y="237489"/>
                </a:lnTo>
                <a:lnTo>
                  <a:pt x="207855" y="238760"/>
                </a:lnTo>
                <a:lnTo>
                  <a:pt x="204119" y="240030"/>
                </a:lnTo>
                <a:lnTo>
                  <a:pt x="202046" y="241300"/>
                </a:lnTo>
                <a:lnTo>
                  <a:pt x="188060" y="254000"/>
                </a:lnTo>
                <a:lnTo>
                  <a:pt x="186744" y="256539"/>
                </a:lnTo>
                <a:lnTo>
                  <a:pt x="185571" y="261620"/>
                </a:lnTo>
                <a:lnTo>
                  <a:pt x="186620" y="264160"/>
                </a:lnTo>
                <a:lnTo>
                  <a:pt x="310026" y="408939"/>
                </a:lnTo>
                <a:lnTo>
                  <a:pt x="316031" y="408939"/>
                </a:lnTo>
                <a:lnTo>
                  <a:pt x="318804" y="406400"/>
                </a:lnTo>
                <a:lnTo>
                  <a:pt x="320440" y="405130"/>
                </a:lnTo>
                <a:lnTo>
                  <a:pt x="324210" y="402589"/>
                </a:lnTo>
                <a:lnTo>
                  <a:pt x="325678" y="401320"/>
                </a:lnTo>
                <a:lnTo>
                  <a:pt x="327779" y="398780"/>
                </a:lnTo>
                <a:lnTo>
                  <a:pt x="328560" y="397510"/>
                </a:lnTo>
                <a:lnTo>
                  <a:pt x="329582" y="396239"/>
                </a:lnTo>
                <a:lnTo>
                  <a:pt x="329777" y="394970"/>
                </a:lnTo>
                <a:lnTo>
                  <a:pt x="329533" y="393700"/>
                </a:lnTo>
                <a:lnTo>
                  <a:pt x="329237" y="392430"/>
                </a:lnTo>
                <a:lnTo>
                  <a:pt x="245143" y="294639"/>
                </a:lnTo>
                <a:lnTo>
                  <a:pt x="240101" y="288289"/>
                </a:lnTo>
                <a:lnTo>
                  <a:pt x="229872" y="276860"/>
                </a:lnTo>
                <a:lnTo>
                  <a:pt x="224820" y="270510"/>
                </a:lnTo>
                <a:lnTo>
                  <a:pt x="219829" y="265430"/>
                </a:lnTo>
                <a:lnTo>
                  <a:pt x="291346" y="265430"/>
                </a:lnTo>
                <a:lnTo>
                  <a:pt x="224015" y="240030"/>
                </a:lnTo>
                <a:lnTo>
                  <a:pt x="221048" y="238760"/>
                </a:lnTo>
                <a:lnTo>
                  <a:pt x="216016" y="237489"/>
                </a:lnTo>
                <a:close/>
              </a:path>
              <a:path w="653415" h="562610">
                <a:moveTo>
                  <a:pt x="197106" y="361950"/>
                </a:moveTo>
                <a:lnTo>
                  <a:pt x="192126" y="361950"/>
                </a:lnTo>
                <a:lnTo>
                  <a:pt x="140347" y="406400"/>
                </a:lnTo>
                <a:lnTo>
                  <a:pt x="173579" y="406400"/>
                </a:lnTo>
                <a:lnTo>
                  <a:pt x="206126" y="378460"/>
                </a:lnTo>
                <a:lnTo>
                  <a:pt x="206578" y="378460"/>
                </a:lnTo>
                <a:lnTo>
                  <a:pt x="207130" y="375920"/>
                </a:lnTo>
                <a:lnTo>
                  <a:pt x="206809" y="373380"/>
                </a:lnTo>
                <a:lnTo>
                  <a:pt x="206359" y="373380"/>
                </a:lnTo>
                <a:lnTo>
                  <a:pt x="204928" y="370839"/>
                </a:lnTo>
                <a:lnTo>
                  <a:pt x="203965" y="369570"/>
                </a:lnTo>
                <a:lnTo>
                  <a:pt x="201481" y="365760"/>
                </a:lnTo>
                <a:lnTo>
                  <a:pt x="200295" y="364489"/>
                </a:lnTo>
                <a:lnTo>
                  <a:pt x="198100" y="363220"/>
                </a:lnTo>
                <a:lnTo>
                  <a:pt x="197106" y="361950"/>
                </a:lnTo>
                <a:close/>
              </a:path>
              <a:path w="653415" h="562610">
                <a:moveTo>
                  <a:pt x="291346" y="265430"/>
                </a:moveTo>
                <a:lnTo>
                  <a:pt x="220064" y="265430"/>
                </a:lnTo>
                <a:lnTo>
                  <a:pt x="226226" y="267970"/>
                </a:lnTo>
                <a:lnTo>
                  <a:pt x="232681" y="270510"/>
                </a:lnTo>
                <a:lnTo>
                  <a:pt x="246181" y="276860"/>
                </a:lnTo>
                <a:lnTo>
                  <a:pt x="252727" y="278130"/>
                </a:lnTo>
                <a:lnTo>
                  <a:pt x="259068" y="280670"/>
                </a:lnTo>
                <a:lnTo>
                  <a:pt x="381280" y="326389"/>
                </a:lnTo>
                <a:lnTo>
                  <a:pt x="385549" y="328930"/>
                </a:lnTo>
                <a:lnTo>
                  <a:pt x="389209" y="330200"/>
                </a:lnTo>
                <a:lnTo>
                  <a:pt x="395316" y="331470"/>
                </a:lnTo>
                <a:lnTo>
                  <a:pt x="404840" y="331470"/>
                </a:lnTo>
                <a:lnTo>
                  <a:pt x="408642" y="328930"/>
                </a:lnTo>
                <a:lnTo>
                  <a:pt x="410615" y="327660"/>
                </a:lnTo>
                <a:lnTo>
                  <a:pt x="423482" y="312420"/>
                </a:lnTo>
                <a:lnTo>
                  <a:pt x="423378" y="311150"/>
                </a:lnTo>
                <a:lnTo>
                  <a:pt x="422520" y="307339"/>
                </a:lnTo>
                <a:lnTo>
                  <a:pt x="421634" y="306070"/>
                </a:lnTo>
                <a:lnTo>
                  <a:pt x="420291" y="304800"/>
                </a:lnTo>
                <a:lnTo>
                  <a:pt x="418116" y="302260"/>
                </a:lnTo>
                <a:lnTo>
                  <a:pt x="384900" y="302260"/>
                </a:lnTo>
                <a:lnTo>
                  <a:pt x="374813" y="297180"/>
                </a:lnTo>
                <a:lnTo>
                  <a:pt x="364719" y="293370"/>
                </a:lnTo>
                <a:lnTo>
                  <a:pt x="349228" y="287020"/>
                </a:lnTo>
                <a:lnTo>
                  <a:pt x="343912" y="285750"/>
                </a:lnTo>
                <a:lnTo>
                  <a:pt x="333023" y="280670"/>
                </a:lnTo>
                <a:lnTo>
                  <a:pt x="327414" y="279400"/>
                </a:lnTo>
                <a:lnTo>
                  <a:pt x="321645" y="276860"/>
                </a:lnTo>
                <a:lnTo>
                  <a:pt x="291346" y="265430"/>
                </a:lnTo>
                <a:close/>
              </a:path>
              <a:path w="653415" h="562610">
                <a:moveTo>
                  <a:pt x="298978" y="162560"/>
                </a:moveTo>
                <a:lnTo>
                  <a:pt x="294661" y="162560"/>
                </a:lnTo>
                <a:lnTo>
                  <a:pt x="293461" y="163830"/>
                </a:lnTo>
                <a:lnTo>
                  <a:pt x="290678" y="165100"/>
                </a:lnTo>
                <a:lnTo>
                  <a:pt x="289118" y="166370"/>
                </a:lnTo>
                <a:lnTo>
                  <a:pt x="285424" y="170180"/>
                </a:lnTo>
                <a:lnTo>
                  <a:pt x="283900" y="171450"/>
                </a:lnTo>
                <a:lnTo>
                  <a:pt x="281734" y="173989"/>
                </a:lnTo>
                <a:lnTo>
                  <a:pt x="280969" y="175260"/>
                </a:lnTo>
                <a:lnTo>
                  <a:pt x="280081" y="176530"/>
                </a:lnTo>
                <a:lnTo>
                  <a:pt x="279904" y="177800"/>
                </a:lnTo>
                <a:lnTo>
                  <a:pt x="280080" y="179070"/>
                </a:lnTo>
                <a:lnTo>
                  <a:pt x="280360" y="180339"/>
                </a:lnTo>
                <a:lnTo>
                  <a:pt x="351661" y="262889"/>
                </a:lnTo>
                <a:lnTo>
                  <a:pt x="359743" y="273050"/>
                </a:lnTo>
                <a:lnTo>
                  <a:pt x="368228" y="281939"/>
                </a:lnTo>
                <a:lnTo>
                  <a:pt x="376741" y="292100"/>
                </a:lnTo>
                <a:lnTo>
                  <a:pt x="385018" y="300989"/>
                </a:lnTo>
                <a:lnTo>
                  <a:pt x="384900" y="302260"/>
                </a:lnTo>
                <a:lnTo>
                  <a:pt x="418116" y="302260"/>
                </a:lnTo>
                <a:lnTo>
                  <a:pt x="299571" y="163830"/>
                </a:lnTo>
                <a:lnTo>
                  <a:pt x="298978" y="162560"/>
                </a:lnTo>
                <a:close/>
              </a:path>
              <a:path w="653415" h="562610">
                <a:moveTo>
                  <a:pt x="448675" y="62230"/>
                </a:moveTo>
                <a:lnTo>
                  <a:pt x="437665" y="62230"/>
                </a:lnTo>
                <a:lnTo>
                  <a:pt x="425404" y="64770"/>
                </a:lnTo>
                <a:lnTo>
                  <a:pt x="389560" y="82550"/>
                </a:lnTo>
                <a:lnTo>
                  <a:pt x="342070" y="121920"/>
                </a:lnTo>
                <a:lnTo>
                  <a:pt x="339742" y="129539"/>
                </a:lnTo>
                <a:lnTo>
                  <a:pt x="340766" y="132080"/>
                </a:lnTo>
                <a:lnTo>
                  <a:pt x="462225" y="274320"/>
                </a:lnTo>
                <a:lnTo>
                  <a:pt x="464860" y="275589"/>
                </a:lnTo>
                <a:lnTo>
                  <a:pt x="470162" y="275589"/>
                </a:lnTo>
                <a:lnTo>
                  <a:pt x="472393" y="274320"/>
                </a:lnTo>
                <a:lnTo>
                  <a:pt x="474200" y="273050"/>
                </a:lnTo>
                <a:lnTo>
                  <a:pt x="507018" y="245110"/>
                </a:lnTo>
                <a:lnTo>
                  <a:pt x="472426" y="245110"/>
                </a:lnTo>
                <a:lnTo>
                  <a:pt x="371008" y="127000"/>
                </a:lnTo>
                <a:lnTo>
                  <a:pt x="403614" y="100330"/>
                </a:lnTo>
                <a:lnTo>
                  <a:pt x="439203" y="88900"/>
                </a:lnTo>
                <a:lnTo>
                  <a:pt x="505035" y="88900"/>
                </a:lnTo>
                <a:lnTo>
                  <a:pt x="495351" y="80010"/>
                </a:lnTo>
                <a:lnTo>
                  <a:pt x="485123" y="73660"/>
                </a:lnTo>
                <a:lnTo>
                  <a:pt x="474096" y="68580"/>
                </a:lnTo>
                <a:lnTo>
                  <a:pt x="462165" y="64770"/>
                </a:lnTo>
                <a:lnTo>
                  <a:pt x="448675" y="62230"/>
                </a:lnTo>
                <a:close/>
              </a:path>
              <a:path w="653415" h="562610">
                <a:moveTo>
                  <a:pt x="505035" y="88900"/>
                </a:moveTo>
                <a:lnTo>
                  <a:pt x="439203" y="88900"/>
                </a:lnTo>
                <a:lnTo>
                  <a:pt x="453682" y="90170"/>
                </a:lnTo>
                <a:lnTo>
                  <a:pt x="464621" y="93980"/>
                </a:lnTo>
                <a:lnTo>
                  <a:pt x="496225" y="119380"/>
                </a:lnTo>
                <a:lnTo>
                  <a:pt x="518711" y="157480"/>
                </a:lnTo>
                <a:lnTo>
                  <a:pt x="521469" y="182880"/>
                </a:lnTo>
                <a:lnTo>
                  <a:pt x="518346" y="194310"/>
                </a:lnTo>
                <a:lnTo>
                  <a:pt x="511311" y="208280"/>
                </a:lnTo>
                <a:lnTo>
                  <a:pt x="503459" y="217170"/>
                </a:lnTo>
                <a:lnTo>
                  <a:pt x="493287" y="227330"/>
                </a:lnTo>
                <a:lnTo>
                  <a:pt x="472426" y="245110"/>
                </a:lnTo>
                <a:lnTo>
                  <a:pt x="507018" y="245110"/>
                </a:lnTo>
                <a:lnTo>
                  <a:pt x="514477" y="238760"/>
                </a:lnTo>
                <a:lnTo>
                  <a:pt x="523174" y="228600"/>
                </a:lnTo>
                <a:lnTo>
                  <a:pt x="530929" y="219710"/>
                </a:lnTo>
                <a:lnTo>
                  <a:pt x="537944" y="208280"/>
                </a:lnTo>
                <a:lnTo>
                  <a:pt x="542699" y="198120"/>
                </a:lnTo>
                <a:lnTo>
                  <a:pt x="545944" y="185420"/>
                </a:lnTo>
                <a:lnTo>
                  <a:pt x="547713" y="171450"/>
                </a:lnTo>
                <a:lnTo>
                  <a:pt x="546785" y="160020"/>
                </a:lnTo>
                <a:lnTo>
                  <a:pt x="532692" y="121920"/>
                </a:lnTo>
                <a:lnTo>
                  <a:pt x="514270" y="97789"/>
                </a:lnTo>
                <a:lnTo>
                  <a:pt x="505035" y="88900"/>
                </a:lnTo>
                <a:close/>
              </a:path>
              <a:path w="653415" h="562610">
                <a:moveTo>
                  <a:pt x="650943" y="24130"/>
                </a:moveTo>
                <a:lnTo>
                  <a:pt x="627446" y="24130"/>
                </a:lnTo>
                <a:lnTo>
                  <a:pt x="583351" y="127000"/>
                </a:lnTo>
                <a:lnTo>
                  <a:pt x="582823" y="128270"/>
                </a:lnTo>
                <a:lnTo>
                  <a:pt x="582485" y="129539"/>
                </a:lnTo>
                <a:lnTo>
                  <a:pt x="582190" y="130810"/>
                </a:lnTo>
                <a:lnTo>
                  <a:pt x="582331" y="132080"/>
                </a:lnTo>
                <a:lnTo>
                  <a:pt x="583192" y="133350"/>
                </a:lnTo>
                <a:lnTo>
                  <a:pt x="583938" y="134620"/>
                </a:lnTo>
                <a:lnTo>
                  <a:pt x="586064" y="138430"/>
                </a:lnTo>
                <a:lnTo>
                  <a:pt x="587536" y="139700"/>
                </a:lnTo>
                <a:lnTo>
                  <a:pt x="590960" y="143510"/>
                </a:lnTo>
                <a:lnTo>
                  <a:pt x="592297" y="144780"/>
                </a:lnTo>
                <a:lnTo>
                  <a:pt x="594559" y="147320"/>
                </a:lnTo>
                <a:lnTo>
                  <a:pt x="595536" y="147320"/>
                </a:lnTo>
                <a:lnTo>
                  <a:pt x="597183" y="148589"/>
                </a:lnTo>
                <a:lnTo>
                  <a:pt x="597891" y="148589"/>
                </a:lnTo>
                <a:lnTo>
                  <a:pt x="599083" y="147320"/>
                </a:lnTo>
                <a:lnTo>
                  <a:pt x="599644" y="146050"/>
                </a:lnTo>
                <a:lnTo>
                  <a:pt x="650943" y="24130"/>
                </a:lnTo>
                <a:close/>
              </a:path>
              <a:path w="653415" h="562610">
                <a:moveTo>
                  <a:pt x="638575" y="0"/>
                </a:moveTo>
                <a:lnTo>
                  <a:pt x="504597" y="33020"/>
                </a:lnTo>
                <a:lnTo>
                  <a:pt x="503330" y="33020"/>
                </a:lnTo>
                <a:lnTo>
                  <a:pt x="502348" y="34289"/>
                </a:lnTo>
                <a:lnTo>
                  <a:pt x="500956" y="34289"/>
                </a:lnTo>
                <a:lnTo>
                  <a:pt x="500650" y="35560"/>
                </a:lnTo>
                <a:lnTo>
                  <a:pt x="500816" y="36830"/>
                </a:lnTo>
                <a:lnTo>
                  <a:pt x="501266" y="38100"/>
                </a:lnTo>
                <a:lnTo>
                  <a:pt x="502898" y="40639"/>
                </a:lnTo>
                <a:lnTo>
                  <a:pt x="504179" y="41910"/>
                </a:lnTo>
                <a:lnTo>
                  <a:pt x="507873" y="46989"/>
                </a:lnTo>
                <a:lnTo>
                  <a:pt x="509473" y="48260"/>
                </a:lnTo>
                <a:lnTo>
                  <a:pt x="511980" y="50800"/>
                </a:lnTo>
                <a:lnTo>
                  <a:pt x="513133" y="52070"/>
                </a:lnTo>
                <a:lnTo>
                  <a:pt x="515238" y="53339"/>
                </a:lnTo>
                <a:lnTo>
                  <a:pt x="519352" y="53339"/>
                </a:lnTo>
                <a:lnTo>
                  <a:pt x="520777" y="52070"/>
                </a:lnTo>
                <a:lnTo>
                  <a:pt x="627446" y="24130"/>
                </a:lnTo>
                <a:lnTo>
                  <a:pt x="650943" y="24130"/>
                </a:lnTo>
                <a:lnTo>
                  <a:pt x="653080" y="19050"/>
                </a:lnTo>
                <a:lnTo>
                  <a:pt x="653228" y="17780"/>
                </a:lnTo>
                <a:lnTo>
                  <a:pt x="653275" y="16510"/>
                </a:lnTo>
                <a:lnTo>
                  <a:pt x="653069" y="15239"/>
                </a:lnTo>
                <a:lnTo>
                  <a:pt x="652198" y="13970"/>
                </a:lnTo>
                <a:lnTo>
                  <a:pt x="651605" y="12700"/>
                </a:lnTo>
                <a:lnTo>
                  <a:pt x="650106" y="10160"/>
                </a:lnTo>
                <a:lnTo>
                  <a:pt x="649161" y="8889"/>
                </a:lnTo>
                <a:lnTo>
                  <a:pt x="645737" y="5080"/>
                </a:lnTo>
                <a:lnTo>
                  <a:pt x="643686" y="2539"/>
                </a:lnTo>
                <a:lnTo>
                  <a:pt x="640045" y="1270"/>
                </a:lnTo>
                <a:lnTo>
                  <a:pt x="638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88297" y="5332703"/>
            <a:ext cx="519430" cy="384810"/>
          </a:xfrm>
          <a:custGeom>
            <a:avLst/>
            <a:gdLst/>
            <a:ahLst/>
            <a:cxnLst/>
            <a:rect l="l" t="t" r="r" b="b"/>
            <a:pathLst>
              <a:path w="519429" h="384810">
                <a:moveTo>
                  <a:pt x="19387" y="251459"/>
                </a:moveTo>
                <a:lnTo>
                  <a:pt x="14348" y="251459"/>
                </a:lnTo>
                <a:lnTo>
                  <a:pt x="11640" y="252729"/>
                </a:lnTo>
                <a:lnTo>
                  <a:pt x="9999" y="253999"/>
                </a:lnTo>
                <a:lnTo>
                  <a:pt x="6054" y="256539"/>
                </a:lnTo>
                <a:lnTo>
                  <a:pt x="4472" y="257809"/>
                </a:lnTo>
                <a:lnTo>
                  <a:pt x="2181" y="259079"/>
                </a:lnTo>
                <a:lnTo>
                  <a:pt x="1338" y="260349"/>
                </a:lnTo>
                <a:lnTo>
                  <a:pt x="252" y="261619"/>
                </a:lnTo>
                <a:lnTo>
                  <a:pt x="0" y="262889"/>
                </a:lnTo>
                <a:lnTo>
                  <a:pt x="76" y="264159"/>
                </a:lnTo>
                <a:lnTo>
                  <a:pt x="313" y="264159"/>
                </a:lnTo>
                <a:lnTo>
                  <a:pt x="75055" y="384809"/>
                </a:lnTo>
                <a:lnTo>
                  <a:pt x="81009" y="384809"/>
                </a:lnTo>
                <a:lnTo>
                  <a:pt x="84033" y="383539"/>
                </a:lnTo>
                <a:lnTo>
                  <a:pt x="85841" y="382269"/>
                </a:lnTo>
                <a:lnTo>
                  <a:pt x="90138" y="379729"/>
                </a:lnTo>
                <a:lnTo>
                  <a:pt x="91880" y="378459"/>
                </a:lnTo>
                <a:lnTo>
                  <a:pt x="94467" y="375919"/>
                </a:lnTo>
                <a:lnTo>
                  <a:pt x="95399" y="375919"/>
                </a:lnTo>
                <a:lnTo>
                  <a:pt x="96540" y="373379"/>
                </a:lnTo>
                <a:lnTo>
                  <a:pt x="96850" y="373379"/>
                </a:lnTo>
                <a:lnTo>
                  <a:pt x="96950" y="370839"/>
                </a:lnTo>
                <a:lnTo>
                  <a:pt x="96756" y="370839"/>
                </a:lnTo>
                <a:lnTo>
                  <a:pt x="96318" y="369569"/>
                </a:lnTo>
                <a:lnTo>
                  <a:pt x="45070" y="284479"/>
                </a:lnTo>
                <a:lnTo>
                  <a:pt x="47451" y="270509"/>
                </a:lnTo>
                <a:lnTo>
                  <a:pt x="47855" y="269239"/>
                </a:lnTo>
                <a:lnTo>
                  <a:pt x="30114" y="269239"/>
                </a:lnTo>
                <a:lnTo>
                  <a:pt x="19909" y="252729"/>
                </a:lnTo>
                <a:lnTo>
                  <a:pt x="19387" y="251459"/>
                </a:lnTo>
                <a:close/>
              </a:path>
              <a:path w="519429" h="384810">
                <a:moveTo>
                  <a:pt x="156667" y="336549"/>
                </a:moveTo>
                <a:lnTo>
                  <a:pt x="152518" y="336549"/>
                </a:lnTo>
                <a:lnTo>
                  <a:pt x="153733" y="337819"/>
                </a:lnTo>
                <a:lnTo>
                  <a:pt x="154564" y="337819"/>
                </a:lnTo>
                <a:lnTo>
                  <a:pt x="156667" y="336549"/>
                </a:lnTo>
                <a:close/>
              </a:path>
              <a:path w="519429" h="384810">
                <a:moveTo>
                  <a:pt x="124301" y="240029"/>
                </a:moveTo>
                <a:lnTo>
                  <a:pt x="78047" y="240029"/>
                </a:lnTo>
                <a:lnTo>
                  <a:pt x="81903" y="241299"/>
                </a:lnTo>
                <a:lnTo>
                  <a:pt x="89481" y="245109"/>
                </a:lnTo>
                <a:lnTo>
                  <a:pt x="93145" y="247649"/>
                </a:lnTo>
                <a:lnTo>
                  <a:pt x="100216" y="253999"/>
                </a:lnTo>
                <a:lnTo>
                  <a:pt x="103544" y="259079"/>
                </a:lnTo>
                <a:lnTo>
                  <a:pt x="151994" y="336549"/>
                </a:lnTo>
                <a:lnTo>
                  <a:pt x="157971" y="336549"/>
                </a:lnTo>
                <a:lnTo>
                  <a:pt x="161084" y="335279"/>
                </a:lnTo>
                <a:lnTo>
                  <a:pt x="162869" y="334009"/>
                </a:lnTo>
                <a:lnTo>
                  <a:pt x="166991" y="331469"/>
                </a:lnTo>
                <a:lnTo>
                  <a:pt x="168690" y="330199"/>
                </a:lnTo>
                <a:lnTo>
                  <a:pt x="171277" y="328929"/>
                </a:lnTo>
                <a:lnTo>
                  <a:pt x="172231" y="327659"/>
                </a:lnTo>
                <a:lnTo>
                  <a:pt x="173459" y="325119"/>
                </a:lnTo>
                <a:lnTo>
                  <a:pt x="173790" y="325119"/>
                </a:lnTo>
                <a:lnTo>
                  <a:pt x="173890" y="323849"/>
                </a:lnTo>
                <a:lnTo>
                  <a:pt x="173696" y="322579"/>
                </a:lnTo>
                <a:lnTo>
                  <a:pt x="173258" y="322579"/>
                </a:lnTo>
                <a:lnTo>
                  <a:pt x="124301" y="240029"/>
                </a:lnTo>
                <a:close/>
              </a:path>
              <a:path w="519429" h="384810">
                <a:moveTo>
                  <a:pt x="198414" y="191769"/>
                </a:moveTo>
                <a:lnTo>
                  <a:pt x="155097" y="191769"/>
                </a:lnTo>
                <a:lnTo>
                  <a:pt x="158976" y="193039"/>
                </a:lnTo>
                <a:lnTo>
                  <a:pt x="166554" y="196849"/>
                </a:lnTo>
                <a:lnTo>
                  <a:pt x="170172" y="199389"/>
                </a:lnTo>
                <a:lnTo>
                  <a:pt x="177069" y="207009"/>
                </a:lnTo>
                <a:lnTo>
                  <a:pt x="180353" y="210819"/>
                </a:lnTo>
                <a:lnTo>
                  <a:pt x="228804" y="288289"/>
                </a:lnTo>
                <a:lnTo>
                  <a:pt x="229349" y="288289"/>
                </a:lnTo>
                <a:lnTo>
                  <a:pt x="230652" y="289559"/>
                </a:lnTo>
                <a:lnTo>
                  <a:pt x="233607" y="289559"/>
                </a:lnTo>
                <a:lnTo>
                  <a:pt x="234890" y="288289"/>
                </a:lnTo>
                <a:lnTo>
                  <a:pt x="237914" y="287019"/>
                </a:lnTo>
                <a:lnTo>
                  <a:pt x="239767" y="285749"/>
                </a:lnTo>
                <a:lnTo>
                  <a:pt x="244063" y="283209"/>
                </a:lnTo>
                <a:lnTo>
                  <a:pt x="245761" y="281939"/>
                </a:lnTo>
                <a:lnTo>
                  <a:pt x="248348" y="280669"/>
                </a:lnTo>
                <a:lnTo>
                  <a:pt x="249280" y="279399"/>
                </a:lnTo>
                <a:lnTo>
                  <a:pt x="250421" y="278129"/>
                </a:lnTo>
                <a:lnTo>
                  <a:pt x="250731" y="276859"/>
                </a:lnTo>
                <a:lnTo>
                  <a:pt x="250831" y="275589"/>
                </a:lnTo>
                <a:lnTo>
                  <a:pt x="250637" y="274319"/>
                </a:lnTo>
                <a:lnTo>
                  <a:pt x="250198" y="274319"/>
                </a:lnTo>
                <a:lnTo>
                  <a:pt x="199340" y="193039"/>
                </a:lnTo>
                <a:lnTo>
                  <a:pt x="198414" y="191769"/>
                </a:lnTo>
                <a:close/>
              </a:path>
              <a:path w="519429" h="384810">
                <a:moveTo>
                  <a:pt x="86931" y="214629"/>
                </a:moveTo>
                <a:lnTo>
                  <a:pt x="78397" y="214629"/>
                </a:lnTo>
                <a:lnTo>
                  <a:pt x="73957" y="215899"/>
                </a:lnTo>
                <a:lnTo>
                  <a:pt x="59969" y="219709"/>
                </a:lnTo>
                <a:lnTo>
                  <a:pt x="33243" y="255269"/>
                </a:lnTo>
                <a:lnTo>
                  <a:pt x="30114" y="269239"/>
                </a:lnTo>
                <a:lnTo>
                  <a:pt x="47855" y="269239"/>
                </a:lnTo>
                <a:lnTo>
                  <a:pt x="50678" y="260349"/>
                </a:lnTo>
                <a:lnTo>
                  <a:pt x="53356" y="252729"/>
                </a:lnTo>
                <a:lnTo>
                  <a:pt x="57194" y="247649"/>
                </a:lnTo>
                <a:lnTo>
                  <a:pt x="66225" y="242569"/>
                </a:lnTo>
                <a:lnTo>
                  <a:pt x="70203" y="241299"/>
                </a:lnTo>
                <a:lnTo>
                  <a:pt x="78047" y="240029"/>
                </a:lnTo>
                <a:lnTo>
                  <a:pt x="124301" y="240029"/>
                </a:lnTo>
                <a:lnTo>
                  <a:pt x="122041" y="236219"/>
                </a:lnTo>
                <a:lnTo>
                  <a:pt x="124260" y="223519"/>
                </a:lnTo>
                <a:lnTo>
                  <a:pt x="106099" y="223519"/>
                </a:lnTo>
                <a:lnTo>
                  <a:pt x="102508" y="220979"/>
                </a:lnTo>
                <a:lnTo>
                  <a:pt x="98771" y="219709"/>
                </a:lnTo>
                <a:lnTo>
                  <a:pt x="91005" y="215899"/>
                </a:lnTo>
                <a:lnTo>
                  <a:pt x="86931" y="214629"/>
                </a:lnTo>
                <a:close/>
              </a:path>
              <a:path w="519429" h="384810">
                <a:moveTo>
                  <a:pt x="325960" y="110489"/>
                </a:moveTo>
                <a:lnTo>
                  <a:pt x="284473" y="110489"/>
                </a:lnTo>
                <a:lnTo>
                  <a:pt x="291669" y="113029"/>
                </a:lnTo>
                <a:lnTo>
                  <a:pt x="295045" y="114299"/>
                </a:lnTo>
                <a:lnTo>
                  <a:pt x="301351" y="120649"/>
                </a:lnTo>
                <a:lnTo>
                  <a:pt x="304351" y="124459"/>
                </a:lnTo>
                <a:lnTo>
                  <a:pt x="312941" y="138429"/>
                </a:lnTo>
                <a:lnTo>
                  <a:pt x="292923" y="151129"/>
                </a:lnTo>
                <a:lnTo>
                  <a:pt x="282312" y="158749"/>
                </a:lnTo>
                <a:lnTo>
                  <a:pt x="256112" y="191769"/>
                </a:lnTo>
                <a:lnTo>
                  <a:pt x="254754" y="198119"/>
                </a:lnTo>
                <a:lnTo>
                  <a:pt x="255445" y="210819"/>
                </a:lnTo>
                <a:lnTo>
                  <a:pt x="279099" y="241299"/>
                </a:lnTo>
                <a:lnTo>
                  <a:pt x="295146" y="245109"/>
                </a:lnTo>
                <a:lnTo>
                  <a:pt x="300906" y="245109"/>
                </a:lnTo>
                <a:lnTo>
                  <a:pt x="338253" y="224789"/>
                </a:lnTo>
                <a:lnTo>
                  <a:pt x="340035" y="222249"/>
                </a:lnTo>
                <a:lnTo>
                  <a:pt x="304603" y="222249"/>
                </a:lnTo>
                <a:lnTo>
                  <a:pt x="292258" y="219709"/>
                </a:lnTo>
                <a:lnTo>
                  <a:pt x="287257" y="215899"/>
                </a:lnTo>
                <a:lnTo>
                  <a:pt x="281183" y="205739"/>
                </a:lnTo>
                <a:lnTo>
                  <a:pt x="279880" y="203199"/>
                </a:lnTo>
                <a:lnTo>
                  <a:pt x="279151" y="195579"/>
                </a:lnTo>
                <a:lnTo>
                  <a:pt x="279800" y="191769"/>
                </a:lnTo>
                <a:lnTo>
                  <a:pt x="322708" y="153669"/>
                </a:lnTo>
                <a:lnTo>
                  <a:pt x="352774" y="153669"/>
                </a:lnTo>
                <a:lnTo>
                  <a:pt x="325960" y="110489"/>
                </a:lnTo>
                <a:close/>
              </a:path>
              <a:path w="519429" h="384810">
                <a:moveTo>
                  <a:pt x="160547" y="166369"/>
                </a:moveTo>
                <a:lnTo>
                  <a:pt x="120782" y="185419"/>
                </a:lnTo>
                <a:lnTo>
                  <a:pt x="118416" y="187959"/>
                </a:lnTo>
                <a:lnTo>
                  <a:pt x="106099" y="223519"/>
                </a:lnTo>
                <a:lnTo>
                  <a:pt x="124260" y="223519"/>
                </a:lnTo>
                <a:lnTo>
                  <a:pt x="124482" y="222249"/>
                </a:lnTo>
                <a:lnTo>
                  <a:pt x="127684" y="212089"/>
                </a:lnTo>
                <a:lnTo>
                  <a:pt x="155097" y="191769"/>
                </a:lnTo>
                <a:lnTo>
                  <a:pt x="198414" y="191769"/>
                </a:lnTo>
                <a:lnTo>
                  <a:pt x="194708" y="186689"/>
                </a:lnTo>
                <a:lnTo>
                  <a:pt x="184494" y="176529"/>
                </a:lnTo>
                <a:lnTo>
                  <a:pt x="178945" y="172719"/>
                </a:lnTo>
                <a:lnTo>
                  <a:pt x="166963" y="167639"/>
                </a:lnTo>
                <a:lnTo>
                  <a:pt x="160547" y="166369"/>
                </a:lnTo>
                <a:close/>
              </a:path>
              <a:path w="519429" h="384810">
                <a:moveTo>
                  <a:pt x="352774" y="153669"/>
                </a:moveTo>
                <a:lnTo>
                  <a:pt x="322708" y="153669"/>
                </a:lnTo>
                <a:lnTo>
                  <a:pt x="338383" y="179069"/>
                </a:lnTo>
                <a:lnTo>
                  <a:pt x="336757" y="187959"/>
                </a:lnTo>
                <a:lnTo>
                  <a:pt x="311196" y="220979"/>
                </a:lnTo>
                <a:lnTo>
                  <a:pt x="304603" y="222249"/>
                </a:lnTo>
                <a:lnTo>
                  <a:pt x="340035" y="222249"/>
                </a:lnTo>
                <a:lnTo>
                  <a:pt x="342708" y="218439"/>
                </a:lnTo>
                <a:lnTo>
                  <a:pt x="348344" y="207009"/>
                </a:lnTo>
                <a:lnTo>
                  <a:pt x="351947" y="194309"/>
                </a:lnTo>
                <a:lnTo>
                  <a:pt x="378010" y="194309"/>
                </a:lnTo>
                <a:lnTo>
                  <a:pt x="352774" y="153669"/>
                </a:lnTo>
                <a:close/>
              </a:path>
              <a:path w="519429" h="384810">
                <a:moveTo>
                  <a:pt x="378010" y="194309"/>
                </a:moveTo>
                <a:lnTo>
                  <a:pt x="351947" y="194309"/>
                </a:lnTo>
                <a:lnTo>
                  <a:pt x="360789" y="208279"/>
                </a:lnTo>
                <a:lnTo>
                  <a:pt x="363907" y="208279"/>
                </a:lnTo>
                <a:lnTo>
                  <a:pt x="366952" y="207009"/>
                </a:lnTo>
                <a:lnTo>
                  <a:pt x="368854" y="205739"/>
                </a:lnTo>
                <a:lnTo>
                  <a:pt x="373501" y="203199"/>
                </a:lnTo>
                <a:lnTo>
                  <a:pt x="375216" y="201929"/>
                </a:lnTo>
                <a:lnTo>
                  <a:pt x="377343" y="199389"/>
                </a:lnTo>
                <a:lnTo>
                  <a:pt x="378807" y="196849"/>
                </a:lnTo>
                <a:lnTo>
                  <a:pt x="378667" y="195579"/>
                </a:lnTo>
                <a:lnTo>
                  <a:pt x="378010" y="194309"/>
                </a:lnTo>
                <a:close/>
              </a:path>
              <a:path w="519429" h="384810">
                <a:moveTo>
                  <a:pt x="361471" y="38099"/>
                </a:moveTo>
                <a:lnTo>
                  <a:pt x="356431" y="38099"/>
                </a:lnTo>
                <a:lnTo>
                  <a:pt x="353724" y="39369"/>
                </a:lnTo>
                <a:lnTo>
                  <a:pt x="352083" y="40639"/>
                </a:lnTo>
                <a:lnTo>
                  <a:pt x="348137" y="43179"/>
                </a:lnTo>
                <a:lnTo>
                  <a:pt x="346556" y="44449"/>
                </a:lnTo>
                <a:lnTo>
                  <a:pt x="344265" y="45719"/>
                </a:lnTo>
                <a:lnTo>
                  <a:pt x="343421" y="46989"/>
                </a:lnTo>
                <a:lnTo>
                  <a:pt x="342336" y="48259"/>
                </a:lnTo>
                <a:lnTo>
                  <a:pt x="342083" y="49529"/>
                </a:lnTo>
                <a:lnTo>
                  <a:pt x="342158" y="50799"/>
                </a:lnTo>
                <a:lnTo>
                  <a:pt x="342397" y="50799"/>
                </a:lnTo>
                <a:lnTo>
                  <a:pt x="417137" y="171449"/>
                </a:lnTo>
                <a:lnTo>
                  <a:pt x="423092" y="171449"/>
                </a:lnTo>
                <a:lnTo>
                  <a:pt x="426116" y="170179"/>
                </a:lnTo>
                <a:lnTo>
                  <a:pt x="427925" y="168909"/>
                </a:lnTo>
                <a:lnTo>
                  <a:pt x="432221" y="166369"/>
                </a:lnTo>
                <a:lnTo>
                  <a:pt x="433964" y="165099"/>
                </a:lnTo>
                <a:lnTo>
                  <a:pt x="436551" y="162559"/>
                </a:lnTo>
                <a:lnTo>
                  <a:pt x="437483" y="161289"/>
                </a:lnTo>
                <a:lnTo>
                  <a:pt x="438623" y="160019"/>
                </a:lnTo>
                <a:lnTo>
                  <a:pt x="438933" y="160019"/>
                </a:lnTo>
                <a:lnTo>
                  <a:pt x="439033" y="157479"/>
                </a:lnTo>
                <a:lnTo>
                  <a:pt x="438839" y="157479"/>
                </a:lnTo>
                <a:lnTo>
                  <a:pt x="438401" y="156209"/>
                </a:lnTo>
                <a:lnTo>
                  <a:pt x="387220" y="69849"/>
                </a:lnTo>
                <a:lnTo>
                  <a:pt x="389739" y="57149"/>
                </a:lnTo>
                <a:lnTo>
                  <a:pt x="390527" y="54609"/>
                </a:lnTo>
                <a:lnTo>
                  <a:pt x="372197" y="54609"/>
                </a:lnTo>
                <a:lnTo>
                  <a:pt x="361993" y="39369"/>
                </a:lnTo>
                <a:lnTo>
                  <a:pt x="361471" y="38099"/>
                </a:lnTo>
                <a:close/>
              </a:path>
              <a:path w="519429" h="384810">
                <a:moveTo>
                  <a:pt x="290937" y="86359"/>
                </a:moveTo>
                <a:lnTo>
                  <a:pt x="284350" y="86359"/>
                </a:lnTo>
                <a:lnTo>
                  <a:pt x="265748" y="92709"/>
                </a:lnTo>
                <a:lnTo>
                  <a:pt x="253678" y="99059"/>
                </a:lnTo>
                <a:lnTo>
                  <a:pt x="249118" y="101599"/>
                </a:lnTo>
                <a:lnTo>
                  <a:pt x="244863" y="105409"/>
                </a:lnTo>
                <a:lnTo>
                  <a:pt x="236959" y="113029"/>
                </a:lnTo>
                <a:lnTo>
                  <a:pt x="233494" y="115569"/>
                </a:lnTo>
                <a:lnTo>
                  <a:pt x="219063" y="139699"/>
                </a:lnTo>
                <a:lnTo>
                  <a:pt x="219071" y="140969"/>
                </a:lnTo>
                <a:lnTo>
                  <a:pt x="220044" y="144779"/>
                </a:lnTo>
                <a:lnTo>
                  <a:pt x="220971" y="146049"/>
                </a:lnTo>
                <a:lnTo>
                  <a:pt x="223159" y="149859"/>
                </a:lnTo>
                <a:lnTo>
                  <a:pt x="224000" y="151129"/>
                </a:lnTo>
                <a:lnTo>
                  <a:pt x="225718" y="152399"/>
                </a:lnTo>
                <a:lnTo>
                  <a:pt x="226564" y="153669"/>
                </a:lnTo>
                <a:lnTo>
                  <a:pt x="228227" y="154939"/>
                </a:lnTo>
                <a:lnTo>
                  <a:pt x="231230" y="154939"/>
                </a:lnTo>
                <a:lnTo>
                  <a:pt x="232984" y="153669"/>
                </a:lnTo>
                <a:lnTo>
                  <a:pt x="234186" y="152399"/>
                </a:lnTo>
                <a:lnTo>
                  <a:pt x="236896" y="147319"/>
                </a:lnTo>
                <a:lnTo>
                  <a:pt x="238695" y="143509"/>
                </a:lnTo>
                <a:lnTo>
                  <a:pt x="243180" y="137159"/>
                </a:lnTo>
                <a:lnTo>
                  <a:pt x="246032" y="133349"/>
                </a:lnTo>
                <a:lnTo>
                  <a:pt x="252950" y="124459"/>
                </a:lnTo>
                <a:lnTo>
                  <a:pt x="257354" y="121919"/>
                </a:lnTo>
                <a:lnTo>
                  <a:pt x="267700" y="114299"/>
                </a:lnTo>
                <a:lnTo>
                  <a:pt x="272279" y="113029"/>
                </a:lnTo>
                <a:lnTo>
                  <a:pt x="280595" y="110489"/>
                </a:lnTo>
                <a:lnTo>
                  <a:pt x="325960" y="110489"/>
                </a:lnTo>
                <a:lnTo>
                  <a:pt x="323594" y="106679"/>
                </a:lnTo>
                <a:lnTo>
                  <a:pt x="318740" y="101599"/>
                </a:lnTo>
                <a:lnTo>
                  <a:pt x="308514" y="92709"/>
                </a:lnTo>
                <a:lnTo>
                  <a:pt x="302954" y="88899"/>
                </a:lnTo>
                <a:lnTo>
                  <a:pt x="290937" y="86359"/>
                </a:lnTo>
                <a:close/>
              </a:path>
              <a:path w="519429" h="384810">
                <a:moveTo>
                  <a:pt x="467374" y="25399"/>
                </a:moveTo>
                <a:lnTo>
                  <a:pt x="426792" y="25399"/>
                </a:lnTo>
                <a:lnTo>
                  <a:pt x="434547" y="29209"/>
                </a:lnTo>
                <a:lnTo>
                  <a:pt x="438297" y="31749"/>
                </a:lnTo>
                <a:lnTo>
                  <a:pt x="445545" y="39369"/>
                </a:lnTo>
                <a:lnTo>
                  <a:pt x="449463" y="44449"/>
                </a:lnTo>
                <a:lnTo>
                  <a:pt x="497366" y="120649"/>
                </a:lnTo>
                <a:lnTo>
                  <a:pt x="497911" y="120649"/>
                </a:lnTo>
                <a:lnTo>
                  <a:pt x="499214" y="121919"/>
                </a:lnTo>
                <a:lnTo>
                  <a:pt x="502060" y="121919"/>
                </a:lnTo>
                <a:lnTo>
                  <a:pt x="503321" y="120649"/>
                </a:lnTo>
                <a:lnTo>
                  <a:pt x="506345" y="119379"/>
                </a:lnTo>
                <a:lnTo>
                  <a:pt x="508198" y="118109"/>
                </a:lnTo>
                <a:lnTo>
                  <a:pt x="512494" y="115569"/>
                </a:lnTo>
                <a:lnTo>
                  <a:pt x="514192" y="114299"/>
                </a:lnTo>
                <a:lnTo>
                  <a:pt x="516779" y="113029"/>
                </a:lnTo>
                <a:lnTo>
                  <a:pt x="517711" y="111759"/>
                </a:lnTo>
                <a:lnTo>
                  <a:pt x="518852" y="110489"/>
                </a:lnTo>
                <a:lnTo>
                  <a:pt x="519162" y="109219"/>
                </a:lnTo>
                <a:lnTo>
                  <a:pt x="519262" y="107949"/>
                </a:lnTo>
                <a:lnTo>
                  <a:pt x="519068" y="106679"/>
                </a:lnTo>
                <a:lnTo>
                  <a:pt x="518629" y="106679"/>
                </a:lnTo>
                <a:lnTo>
                  <a:pt x="473429" y="34289"/>
                </a:lnTo>
                <a:lnTo>
                  <a:pt x="467374" y="25399"/>
                </a:lnTo>
                <a:close/>
              </a:path>
              <a:path w="519429" h="384810">
                <a:moveTo>
                  <a:pt x="434802" y="0"/>
                </a:moveTo>
                <a:lnTo>
                  <a:pt x="420142" y="0"/>
                </a:lnTo>
                <a:lnTo>
                  <a:pt x="409383" y="3809"/>
                </a:lnTo>
                <a:lnTo>
                  <a:pt x="379804" y="30479"/>
                </a:lnTo>
                <a:lnTo>
                  <a:pt x="372197" y="54609"/>
                </a:lnTo>
                <a:lnTo>
                  <a:pt x="390527" y="54609"/>
                </a:lnTo>
                <a:lnTo>
                  <a:pt x="393287" y="45719"/>
                </a:lnTo>
                <a:lnTo>
                  <a:pt x="396316" y="39369"/>
                </a:lnTo>
                <a:lnTo>
                  <a:pt x="400549" y="34289"/>
                </a:lnTo>
                <a:lnTo>
                  <a:pt x="410193" y="27939"/>
                </a:lnTo>
                <a:lnTo>
                  <a:pt x="414390" y="26669"/>
                </a:lnTo>
                <a:lnTo>
                  <a:pt x="422761" y="25399"/>
                </a:lnTo>
                <a:lnTo>
                  <a:pt x="467374" y="25399"/>
                </a:lnTo>
                <a:lnTo>
                  <a:pt x="465643" y="22859"/>
                </a:lnTo>
                <a:lnTo>
                  <a:pt x="457901" y="13969"/>
                </a:lnTo>
                <a:lnTo>
                  <a:pt x="452705" y="8889"/>
                </a:lnTo>
                <a:lnTo>
                  <a:pt x="447047" y="5079"/>
                </a:lnTo>
                <a:lnTo>
                  <a:pt x="434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98781" y="5424686"/>
            <a:ext cx="270510" cy="211454"/>
          </a:xfrm>
          <a:custGeom>
            <a:avLst/>
            <a:gdLst/>
            <a:ahLst/>
            <a:cxnLst/>
            <a:rect l="l" t="t" r="r" b="b"/>
            <a:pathLst>
              <a:path w="270509" h="211454">
                <a:moveTo>
                  <a:pt x="50373" y="75557"/>
                </a:moveTo>
                <a:lnTo>
                  <a:pt x="31159" y="88157"/>
                </a:lnTo>
                <a:lnTo>
                  <a:pt x="31202" y="89592"/>
                </a:lnTo>
                <a:lnTo>
                  <a:pt x="106091" y="209942"/>
                </a:lnTo>
                <a:lnTo>
                  <a:pt x="108659" y="211080"/>
                </a:lnTo>
                <a:lnTo>
                  <a:pt x="110763" y="210742"/>
                </a:lnTo>
                <a:lnTo>
                  <a:pt x="127986" y="197101"/>
                </a:lnTo>
                <a:lnTo>
                  <a:pt x="127792" y="196400"/>
                </a:lnTo>
                <a:lnTo>
                  <a:pt x="53105" y="76715"/>
                </a:lnTo>
                <a:lnTo>
                  <a:pt x="52574" y="76254"/>
                </a:lnTo>
                <a:lnTo>
                  <a:pt x="51216" y="75639"/>
                </a:lnTo>
                <a:lnTo>
                  <a:pt x="50373" y="75557"/>
                </a:lnTo>
                <a:close/>
              </a:path>
              <a:path w="270509" h="211454">
                <a:moveTo>
                  <a:pt x="108487" y="38166"/>
                </a:moveTo>
                <a:lnTo>
                  <a:pt x="92988" y="49542"/>
                </a:lnTo>
                <a:lnTo>
                  <a:pt x="93064" y="50835"/>
                </a:lnTo>
                <a:lnTo>
                  <a:pt x="168043" y="171282"/>
                </a:lnTo>
                <a:lnTo>
                  <a:pt x="170611" y="172420"/>
                </a:lnTo>
                <a:lnTo>
                  <a:pt x="172714" y="172082"/>
                </a:lnTo>
                <a:lnTo>
                  <a:pt x="189938" y="158441"/>
                </a:lnTo>
                <a:lnTo>
                  <a:pt x="189744" y="157740"/>
                </a:lnTo>
                <a:lnTo>
                  <a:pt x="189307" y="157039"/>
                </a:lnTo>
                <a:lnTo>
                  <a:pt x="138126" y="70843"/>
                </a:lnTo>
                <a:lnTo>
                  <a:pt x="140644" y="57581"/>
                </a:lnTo>
                <a:lnTo>
                  <a:pt x="141278" y="55633"/>
                </a:lnTo>
                <a:lnTo>
                  <a:pt x="123103" y="55633"/>
                </a:lnTo>
                <a:lnTo>
                  <a:pt x="112899" y="39281"/>
                </a:lnTo>
                <a:lnTo>
                  <a:pt x="112375" y="38784"/>
                </a:lnTo>
                <a:lnTo>
                  <a:pt x="111160" y="38202"/>
                </a:lnTo>
                <a:lnTo>
                  <a:pt x="108487" y="38166"/>
                </a:lnTo>
                <a:close/>
              </a:path>
              <a:path w="270509" h="211454">
                <a:moveTo>
                  <a:pt x="218231" y="25725"/>
                </a:moveTo>
                <a:lnTo>
                  <a:pt x="173666" y="25725"/>
                </a:lnTo>
                <a:lnTo>
                  <a:pt x="177698" y="26376"/>
                </a:lnTo>
                <a:lnTo>
                  <a:pt x="185451" y="29822"/>
                </a:lnTo>
                <a:lnTo>
                  <a:pt x="189202" y="32415"/>
                </a:lnTo>
                <a:lnTo>
                  <a:pt x="196449" y="39344"/>
                </a:lnTo>
                <a:lnTo>
                  <a:pt x="200367" y="44452"/>
                </a:lnTo>
                <a:lnTo>
                  <a:pt x="248272" y="121217"/>
                </a:lnTo>
                <a:lnTo>
                  <a:pt x="248817" y="121700"/>
                </a:lnTo>
                <a:lnTo>
                  <a:pt x="250120" y="122226"/>
                </a:lnTo>
                <a:lnTo>
                  <a:pt x="250949" y="122287"/>
                </a:lnTo>
                <a:lnTo>
                  <a:pt x="252966" y="122003"/>
                </a:lnTo>
                <a:lnTo>
                  <a:pt x="270167" y="108376"/>
                </a:lnTo>
                <a:lnTo>
                  <a:pt x="269972" y="107675"/>
                </a:lnTo>
                <a:lnTo>
                  <a:pt x="224247" y="34415"/>
                </a:lnTo>
                <a:lnTo>
                  <a:pt x="218231" y="25725"/>
                </a:lnTo>
                <a:close/>
              </a:path>
              <a:path w="270509" h="211454">
                <a:moveTo>
                  <a:pt x="18841" y="26737"/>
                </a:moveTo>
                <a:lnTo>
                  <a:pt x="14795" y="28013"/>
                </a:lnTo>
                <a:lnTo>
                  <a:pt x="4536" y="34415"/>
                </a:lnTo>
                <a:lnTo>
                  <a:pt x="1560" y="37552"/>
                </a:lnTo>
                <a:lnTo>
                  <a:pt x="0" y="43642"/>
                </a:lnTo>
                <a:lnTo>
                  <a:pt x="1197" y="47707"/>
                </a:lnTo>
                <a:lnTo>
                  <a:pt x="7489" y="57791"/>
                </a:lnTo>
                <a:lnTo>
                  <a:pt x="10552" y="60600"/>
                </a:lnTo>
                <a:lnTo>
                  <a:pt x="16565" y="61842"/>
                </a:lnTo>
                <a:lnTo>
                  <a:pt x="20612" y="60566"/>
                </a:lnTo>
                <a:lnTo>
                  <a:pt x="30871" y="54164"/>
                </a:lnTo>
                <a:lnTo>
                  <a:pt x="33848" y="51027"/>
                </a:lnTo>
                <a:lnTo>
                  <a:pt x="35407" y="44937"/>
                </a:lnTo>
                <a:lnTo>
                  <a:pt x="34211" y="40872"/>
                </a:lnTo>
                <a:lnTo>
                  <a:pt x="27918" y="30788"/>
                </a:lnTo>
                <a:lnTo>
                  <a:pt x="24855" y="27979"/>
                </a:lnTo>
                <a:lnTo>
                  <a:pt x="18841" y="26737"/>
                </a:lnTo>
                <a:close/>
              </a:path>
              <a:path w="270509" h="211454">
                <a:moveTo>
                  <a:pt x="179115" y="0"/>
                </a:moveTo>
                <a:lnTo>
                  <a:pt x="139030" y="18423"/>
                </a:lnTo>
                <a:lnTo>
                  <a:pt x="123103" y="55633"/>
                </a:lnTo>
                <a:lnTo>
                  <a:pt x="141278" y="55633"/>
                </a:lnTo>
                <a:lnTo>
                  <a:pt x="144193" y="46675"/>
                </a:lnTo>
                <a:lnTo>
                  <a:pt x="147222" y="39424"/>
                </a:lnTo>
                <a:lnTo>
                  <a:pt x="151453" y="34103"/>
                </a:lnTo>
                <a:lnTo>
                  <a:pt x="161099" y="28084"/>
                </a:lnTo>
                <a:lnTo>
                  <a:pt x="165295" y="26562"/>
                </a:lnTo>
                <a:lnTo>
                  <a:pt x="173666" y="25725"/>
                </a:lnTo>
                <a:lnTo>
                  <a:pt x="218231" y="25725"/>
                </a:lnTo>
                <a:lnTo>
                  <a:pt x="216548" y="23294"/>
                </a:lnTo>
                <a:lnTo>
                  <a:pt x="208805" y="14486"/>
                </a:lnTo>
                <a:lnTo>
                  <a:pt x="203611" y="9384"/>
                </a:lnTo>
                <a:lnTo>
                  <a:pt x="197952" y="5636"/>
                </a:lnTo>
                <a:lnTo>
                  <a:pt x="185707" y="850"/>
                </a:lnTo>
                <a:lnTo>
                  <a:pt x="17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22530" y="5305970"/>
            <a:ext cx="604520" cy="477520"/>
          </a:xfrm>
          <a:custGeom>
            <a:avLst/>
            <a:gdLst/>
            <a:ahLst/>
            <a:cxnLst/>
            <a:rect l="l" t="t" r="r" b="b"/>
            <a:pathLst>
              <a:path w="604520" h="477520">
                <a:moveTo>
                  <a:pt x="126690" y="405130"/>
                </a:moveTo>
                <a:lnTo>
                  <a:pt x="88077" y="405130"/>
                </a:lnTo>
                <a:lnTo>
                  <a:pt x="91593" y="406400"/>
                </a:lnTo>
                <a:lnTo>
                  <a:pt x="97858" y="408940"/>
                </a:lnTo>
                <a:lnTo>
                  <a:pt x="100463" y="410210"/>
                </a:lnTo>
                <a:lnTo>
                  <a:pt x="104567" y="417830"/>
                </a:lnTo>
                <a:lnTo>
                  <a:pt x="105726" y="420370"/>
                </a:lnTo>
                <a:lnTo>
                  <a:pt x="106314" y="426720"/>
                </a:lnTo>
                <a:lnTo>
                  <a:pt x="105843" y="429260"/>
                </a:lnTo>
                <a:lnTo>
                  <a:pt x="71128" y="455930"/>
                </a:lnTo>
                <a:lnTo>
                  <a:pt x="67055" y="455930"/>
                </a:lnTo>
                <a:lnTo>
                  <a:pt x="59781" y="457200"/>
                </a:lnTo>
                <a:lnTo>
                  <a:pt x="49608" y="457200"/>
                </a:lnTo>
                <a:lnTo>
                  <a:pt x="48030" y="458470"/>
                </a:lnTo>
                <a:lnTo>
                  <a:pt x="47578" y="458470"/>
                </a:lnTo>
                <a:lnTo>
                  <a:pt x="46997" y="459740"/>
                </a:lnTo>
                <a:lnTo>
                  <a:pt x="46939" y="461010"/>
                </a:lnTo>
                <a:lnTo>
                  <a:pt x="47644" y="463550"/>
                </a:lnTo>
                <a:lnTo>
                  <a:pt x="48715" y="466090"/>
                </a:lnTo>
                <a:lnTo>
                  <a:pt x="49503" y="467360"/>
                </a:lnTo>
                <a:lnTo>
                  <a:pt x="52238" y="472440"/>
                </a:lnTo>
                <a:lnTo>
                  <a:pt x="53798" y="473710"/>
                </a:lnTo>
                <a:lnTo>
                  <a:pt x="56645" y="476250"/>
                </a:lnTo>
                <a:lnTo>
                  <a:pt x="58112" y="477520"/>
                </a:lnTo>
                <a:lnTo>
                  <a:pt x="72083" y="477520"/>
                </a:lnTo>
                <a:lnTo>
                  <a:pt x="79392" y="474980"/>
                </a:lnTo>
                <a:lnTo>
                  <a:pt x="83332" y="473710"/>
                </a:lnTo>
                <a:lnTo>
                  <a:pt x="91780" y="471170"/>
                </a:lnTo>
                <a:lnTo>
                  <a:pt x="95998" y="468630"/>
                </a:lnTo>
                <a:lnTo>
                  <a:pt x="107045" y="461010"/>
                </a:lnTo>
                <a:lnTo>
                  <a:pt x="112795" y="457200"/>
                </a:lnTo>
                <a:lnTo>
                  <a:pt x="122114" y="447040"/>
                </a:lnTo>
                <a:lnTo>
                  <a:pt x="125492" y="440690"/>
                </a:lnTo>
                <a:lnTo>
                  <a:pt x="129684" y="429260"/>
                </a:lnTo>
                <a:lnTo>
                  <a:pt x="130374" y="422910"/>
                </a:lnTo>
                <a:lnTo>
                  <a:pt x="128936" y="411480"/>
                </a:lnTo>
                <a:lnTo>
                  <a:pt x="126690" y="405130"/>
                </a:lnTo>
                <a:close/>
              </a:path>
              <a:path w="604520" h="477520">
                <a:moveTo>
                  <a:pt x="63519" y="320040"/>
                </a:moveTo>
                <a:lnTo>
                  <a:pt x="53196" y="320040"/>
                </a:lnTo>
                <a:lnTo>
                  <a:pt x="50492" y="321310"/>
                </a:lnTo>
                <a:lnTo>
                  <a:pt x="44422" y="322580"/>
                </a:lnTo>
                <a:lnTo>
                  <a:pt x="41163" y="323850"/>
                </a:lnTo>
                <a:lnTo>
                  <a:pt x="34193" y="326390"/>
                </a:lnTo>
                <a:lnTo>
                  <a:pt x="30872" y="328930"/>
                </a:lnTo>
                <a:lnTo>
                  <a:pt x="3566" y="355600"/>
                </a:lnTo>
                <a:lnTo>
                  <a:pt x="0" y="372110"/>
                </a:lnTo>
                <a:lnTo>
                  <a:pt x="1711" y="382270"/>
                </a:lnTo>
                <a:lnTo>
                  <a:pt x="34857" y="410210"/>
                </a:lnTo>
                <a:lnTo>
                  <a:pt x="39471" y="411480"/>
                </a:lnTo>
                <a:lnTo>
                  <a:pt x="48926" y="410210"/>
                </a:lnTo>
                <a:lnTo>
                  <a:pt x="53619" y="410210"/>
                </a:lnTo>
                <a:lnTo>
                  <a:pt x="67438" y="407670"/>
                </a:lnTo>
                <a:lnTo>
                  <a:pt x="76149" y="405130"/>
                </a:lnTo>
                <a:lnTo>
                  <a:pt x="126690" y="405130"/>
                </a:lnTo>
                <a:lnTo>
                  <a:pt x="122914" y="398780"/>
                </a:lnTo>
                <a:lnTo>
                  <a:pt x="119740" y="393700"/>
                </a:lnTo>
                <a:lnTo>
                  <a:pt x="116150" y="389890"/>
                </a:lnTo>
                <a:lnTo>
                  <a:pt x="112142" y="387350"/>
                </a:lnTo>
                <a:lnTo>
                  <a:pt x="41294" y="387350"/>
                </a:lnTo>
                <a:lnTo>
                  <a:pt x="37741" y="386080"/>
                </a:lnTo>
                <a:lnTo>
                  <a:pt x="23252" y="368300"/>
                </a:lnTo>
                <a:lnTo>
                  <a:pt x="23475" y="365760"/>
                </a:lnTo>
                <a:lnTo>
                  <a:pt x="46041" y="342900"/>
                </a:lnTo>
                <a:lnTo>
                  <a:pt x="53644" y="340360"/>
                </a:lnTo>
                <a:lnTo>
                  <a:pt x="57072" y="340360"/>
                </a:lnTo>
                <a:lnTo>
                  <a:pt x="63174" y="339090"/>
                </a:lnTo>
                <a:lnTo>
                  <a:pt x="71372" y="339090"/>
                </a:lnTo>
                <a:lnTo>
                  <a:pt x="72687" y="337820"/>
                </a:lnTo>
                <a:lnTo>
                  <a:pt x="73074" y="337820"/>
                </a:lnTo>
                <a:lnTo>
                  <a:pt x="73567" y="336550"/>
                </a:lnTo>
                <a:lnTo>
                  <a:pt x="73364" y="334010"/>
                </a:lnTo>
                <a:lnTo>
                  <a:pt x="73022" y="332740"/>
                </a:lnTo>
                <a:lnTo>
                  <a:pt x="71917" y="330200"/>
                </a:lnTo>
                <a:lnTo>
                  <a:pt x="71175" y="328930"/>
                </a:lnTo>
                <a:lnTo>
                  <a:pt x="69371" y="326390"/>
                </a:lnTo>
                <a:lnTo>
                  <a:pt x="68566" y="325120"/>
                </a:lnTo>
                <a:lnTo>
                  <a:pt x="67099" y="323850"/>
                </a:lnTo>
                <a:lnTo>
                  <a:pt x="66461" y="322580"/>
                </a:lnTo>
                <a:lnTo>
                  <a:pt x="65378" y="321310"/>
                </a:lnTo>
                <a:lnTo>
                  <a:pt x="64790" y="321310"/>
                </a:lnTo>
                <a:lnTo>
                  <a:pt x="63519" y="320040"/>
                </a:lnTo>
                <a:close/>
              </a:path>
              <a:path w="604520" h="477520">
                <a:moveTo>
                  <a:pt x="141651" y="307340"/>
                </a:moveTo>
                <a:lnTo>
                  <a:pt x="111171" y="307340"/>
                </a:lnTo>
                <a:lnTo>
                  <a:pt x="158610" y="382270"/>
                </a:lnTo>
                <a:lnTo>
                  <a:pt x="162952" y="388620"/>
                </a:lnTo>
                <a:lnTo>
                  <a:pt x="171787" y="396240"/>
                </a:lnTo>
                <a:lnTo>
                  <a:pt x="176425" y="400050"/>
                </a:lnTo>
                <a:lnTo>
                  <a:pt x="186141" y="402590"/>
                </a:lnTo>
                <a:lnTo>
                  <a:pt x="191268" y="402590"/>
                </a:lnTo>
                <a:lnTo>
                  <a:pt x="221621" y="388620"/>
                </a:lnTo>
                <a:lnTo>
                  <a:pt x="223323" y="387350"/>
                </a:lnTo>
                <a:lnTo>
                  <a:pt x="226425" y="384810"/>
                </a:lnTo>
                <a:lnTo>
                  <a:pt x="227710" y="382270"/>
                </a:lnTo>
                <a:lnTo>
                  <a:pt x="229751" y="379730"/>
                </a:lnTo>
                <a:lnTo>
                  <a:pt x="230393" y="378460"/>
                </a:lnTo>
                <a:lnTo>
                  <a:pt x="194232" y="378460"/>
                </a:lnTo>
                <a:lnTo>
                  <a:pt x="184212" y="373380"/>
                </a:lnTo>
                <a:lnTo>
                  <a:pt x="179162" y="367030"/>
                </a:lnTo>
                <a:lnTo>
                  <a:pt x="141651" y="307340"/>
                </a:lnTo>
                <a:close/>
              </a:path>
              <a:path w="604520" h="477520">
                <a:moveTo>
                  <a:pt x="95012" y="381000"/>
                </a:moveTo>
                <a:lnTo>
                  <a:pt x="90394" y="381000"/>
                </a:lnTo>
                <a:lnTo>
                  <a:pt x="80818" y="382270"/>
                </a:lnTo>
                <a:lnTo>
                  <a:pt x="76097" y="382270"/>
                </a:lnTo>
                <a:lnTo>
                  <a:pt x="62219" y="384810"/>
                </a:lnTo>
                <a:lnTo>
                  <a:pt x="53279" y="386080"/>
                </a:lnTo>
                <a:lnTo>
                  <a:pt x="49094" y="387350"/>
                </a:lnTo>
                <a:lnTo>
                  <a:pt x="112142" y="387350"/>
                </a:lnTo>
                <a:lnTo>
                  <a:pt x="108134" y="384810"/>
                </a:lnTo>
                <a:lnTo>
                  <a:pt x="103906" y="383540"/>
                </a:lnTo>
                <a:lnTo>
                  <a:pt x="95012" y="381000"/>
                </a:lnTo>
                <a:close/>
              </a:path>
              <a:path w="604520" h="477520">
                <a:moveTo>
                  <a:pt x="222660" y="360680"/>
                </a:moveTo>
                <a:lnTo>
                  <a:pt x="218201" y="360680"/>
                </a:lnTo>
                <a:lnTo>
                  <a:pt x="217534" y="361950"/>
                </a:lnTo>
                <a:lnTo>
                  <a:pt x="216273" y="363220"/>
                </a:lnTo>
                <a:lnTo>
                  <a:pt x="194232" y="378460"/>
                </a:lnTo>
                <a:lnTo>
                  <a:pt x="230393" y="378460"/>
                </a:lnTo>
                <a:lnTo>
                  <a:pt x="230920" y="375920"/>
                </a:lnTo>
                <a:lnTo>
                  <a:pt x="230762" y="374650"/>
                </a:lnTo>
                <a:lnTo>
                  <a:pt x="229603" y="370840"/>
                </a:lnTo>
                <a:lnTo>
                  <a:pt x="228521" y="369570"/>
                </a:lnTo>
                <a:lnTo>
                  <a:pt x="226933" y="367030"/>
                </a:lnTo>
                <a:lnTo>
                  <a:pt x="225949" y="364490"/>
                </a:lnTo>
                <a:lnTo>
                  <a:pt x="225040" y="363220"/>
                </a:lnTo>
                <a:lnTo>
                  <a:pt x="223376" y="361950"/>
                </a:lnTo>
                <a:lnTo>
                  <a:pt x="222660" y="360680"/>
                </a:lnTo>
                <a:close/>
              </a:path>
              <a:path w="604520" h="477520">
                <a:moveTo>
                  <a:pt x="204586" y="224790"/>
                </a:moveTo>
                <a:lnTo>
                  <a:pt x="200764" y="224790"/>
                </a:lnTo>
                <a:lnTo>
                  <a:pt x="198056" y="227330"/>
                </a:lnTo>
                <a:lnTo>
                  <a:pt x="196415" y="227330"/>
                </a:lnTo>
                <a:lnTo>
                  <a:pt x="192469" y="229870"/>
                </a:lnTo>
                <a:lnTo>
                  <a:pt x="190888" y="231140"/>
                </a:lnTo>
                <a:lnTo>
                  <a:pt x="188597" y="232410"/>
                </a:lnTo>
                <a:lnTo>
                  <a:pt x="187754" y="233680"/>
                </a:lnTo>
                <a:lnTo>
                  <a:pt x="186668" y="236220"/>
                </a:lnTo>
                <a:lnTo>
                  <a:pt x="186415" y="236220"/>
                </a:lnTo>
                <a:lnTo>
                  <a:pt x="186491" y="237490"/>
                </a:lnTo>
                <a:lnTo>
                  <a:pt x="186729" y="238760"/>
                </a:lnTo>
                <a:lnTo>
                  <a:pt x="261471" y="358140"/>
                </a:lnTo>
                <a:lnTo>
                  <a:pt x="261993" y="358140"/>
                </a:lnTo>
                <a:lnTo>
                  <a:pt x="263208" y="359410"/>
                </a:lnTo>
                <a:lnTo>
                  <a:pt x="266142" y="359410"/>
                </a:lnTo>
                <a:lnTo>
                  <a:pt x="267425" y="358140"/>
                </a:lnTo>
                <a:lnTo>
                  <a:pt x="270449" y="356870"/>
                </a:lnTo>
                <a:lnTo>
                  <a:pt x="272257" y="355600"/>
                </a:lnTo>
                <a:lnTo>
                  <a:pt x="276553" y="353060"/>
                </a:lnTo>
                <a:lnTo>
                  <a:pt x="278296" y="351790"/>
                </a:lnTo>
                <a:lnTo>
                  <a:pt x="280883" y="350520"/>
                </a:lnTo>
                <a:lnTo>
                  <a:pt x="281815" y="349250"/>
                </a:lnTo>
                <a:lnTo>
                  <a:pt x="282955" y="347980"/>
                </a:lnTo>
                <a:lnTo>
                  <a:pt x="283265" y="346710"/>
                </a:lnTo>
                <a:lnTo>
                  <a:pt x="283366" y="345440"/>
                </a:lnTo>
                <a:lnTo>
                  <a:pt x="283171" y="344170"/>
                </a:lnTo>
                <a:lnTo>
                  <a:pt x="234146" y="265430"/>
                </a:lnTo>
                <a:lnTo>
                  <a:pt x="234271" y="257810"/>
                </a:lnTo>
                <a:lnTo>
                  <a:pt x="234467" y="254000"/>
                </a:lnTo>
                <a:lnTo>
                  <a:pt x="235394" y="243840"/>
                </a:lnTo>
                <a:lnTo>
                  <a:pt x="217515" y="243840"/>
                </a:lnTo>
                <a:lnTo>
                  <a:pt x="206325" y="226060"/>
                </a:lnTo>
                <a:lnTo>
                  <a:pt x="205803" y="226060"/>
                </a:lnTo>
                <a:lnTo>
                  <a:pt x="204586" y="224790"/>
                </a:lnTo>
                <a:close/>
              </a:path>
              <a:path w="604520" h="477520">
                <a:moveTo>
                  <a:pt x="101793" y="245110"/>
                </a:moveTo>
                <a:lnTo>
                  <a:pt x="98865" y="245110"/>
                </a:lnTo>
                <a:lnTo>
                  <a:pt x="97591" y="246380"/>
                </a:lnTo>
                <a:lnTo>
                  <a:pt x="94566" y="247650"/>
                </a:lnTo>
                <a:lnTo>
                  <a:pt x="92715" y="248920"/>
                </a:lnTo>
                <a:lnTo>
                  <a:pt x="88418" y="251460"/>
                </a:lnTo>
                <a:lnTo>
                  <a:pt x="86719" y="252730"/>
                </a:lnTo>
                <a:lnTo>
                  <a:pt x="84132" y="254000"/>
                </a:lnTo>
                <a:lnTo>
                  <a:pt x="83192" y="255270"/>
                </a:lnTo>
                <a:lnTo>
                  <a:pt x="82019" y="256540"/>
                </a:lnTo>
                <a:lnTo>
                  <a:pt x="81735" y="257810"/>
                </a:lnTo>
                <a:lnTo>
                  <a:pt x="81779" y="259080"/>
                </a:lnTo>
                <a:lnTo>
                  <a:pt x="81981" y="260350"/>
                </a:lnTo>
                <a:lnTo>
                  <a:pt x="99927" y="288290"/>
                </a:lnTo>
                <a:lnTo>
                  <a:pt x="82786" y="299720"/>
                </a:lnTo>
                <a:lnTo>
                  <a:pt x="82246" y="299720"/>
                </a:lnTo>
                <a:lnTo>
                  <a:pt x="81489" y="300990"/>
                </a:lnTo>
                <a:lnTo>
                  <a:pt x="81357" y="302260"/>
                </a:lnTo>
                <a:lnTo>
                  <a:pt x="81586" y="303530"/>
                </a:lnTo>
                <a:lnTo>
                  <a:pt x="91794" y="317500"/>
                </a:lnTo>
                <a:lnTo>
                  <a:pt x="93285" y="317500"/>
                </a:lnTo>
                <a:lnTo>
                  <a:pt x="111171" y="307340"/>
                </a:lnTo>
                <a:lnTo>
                  <a:pt x="141651" y="307340"/>
                </a:lnTo>
                <a:lnTo>
                  <a:pt x="132872" y="293370"/>
                </a:lnTo>
                <a:lnTo>
                  <a:pt x="160607" y="275590"/>
                </a:lnTo>
                <a:lnTo>
                  <a:pt x="121629" y="275590"/>
                </a:lnTo>
                <a:lnTo>
                  <a:pt x="103681" y="246380"/>
                </a:lnTo>
                <a:lnTo>
                  <a:pt x="103150" y="246380"/>
                </a:lnTo>
                <a:lnTo>
                  <a:pt x="101793" y="245110"/>
                </a:lnTo>
                <a:close/>
              </a:path>
              <a:path w="604520" h="477520">
                <a:moveTo>
                  <a:pt x="385833" y="163830"/>
                </a:moveTo>
                <a:lnTo>
                  <a:pt x="344345" y="163830"/>
                </a:lnTo>
                <a:lnTo>
                  <a:pt x="351542" y="166370"/>
                </a:lnTo>
                <a:lnTo>
                  <a:pt x="354918" y="167640"/>
                </a:lnTo>
                <a:lnTo>
                  <a:pt x="361223" y="173990"/>
                </a:lnTo>
                <a:lnTo>
                  <a:pt x="364223" y="177800"/>
                </a:lnTo>
                <a:lnTo>
                  <a:pt x="372813" y="190500"/>
                </a:lnTo>
                <a:lnTo>
                  <a:pt x="352794" y="203200"/>
                </a:lnTo>
                <a:lnTo>
                  <a:pt x="342183" y="210820"/>
                </a:lnTo>
                <a:lnTo>
                  <a:pt x="333165" y="219710"/>
                </a:lnTo>
                <a:lnTo>
                  <a:pt x="326811" y="224790"/>
                </a:lnTo>
                <a:lnTo>
                  <a:pt x="322105" y="231140"/>
                </a:lnTo>
                <a:lnTo>
                  <a:pt x="315983" y="245110"/>
                </a:lnTo>
                <a:lnTo>
                  <a:pt x="314625" y="251460"/>
                </a:lnTo>
                <a:lnTo>
                  <a:pt x="315318" y="264160"/>
                </a:lnTo>
                <a:lnTo>
                  <a:pt x="338971" y="294640"/>
                </a:lnTo>
                <a:lnTo>
                  <a:pt x="355018" y="298450"/>
                </a:lnTo>
                <a:lnTo>
                  <a:pt x="360777" y="297180"/>
                </a:lnTo>
                <a:lnTo>
                  <a:pt x="372885" y="294640"/>
                </a:lnTo>
                <a:lnTo>
                  <a:pt x="379025" y="292100"/>
                </a:lnTo>
                <a:lnTo>
                  <a:pt x="392353" y="283210"/>
                </a:lnTo>
                <a:lnTo>
                  <a:pt x="398125" y="278130"/>
                </a:lnTo>
                <a:lnTo>
                  <a:pt x="400353" y="274320"/>
                </a:lnTo>
                <a:lnTo>
                  <a:pt x="364474" y="274320"/>
                </a:lnTo>
                <a:lnTo>
                  <a:pt x="352130" y="273050"/>
                </a:lnTo>
                <a:lnTo>
                  <a:pt x="347129" y="269240"/>
                </a:lnTo>
                <a:lnTo>
                  <a:pt x="341055" y="259080"/>
                </a:lnTo>
                <a:lnTo>
                  <a:pt x="339751" y="255270"/>
                </a:lnTo>
                <a:lnTo>
                  <a:pt x="339022" y="247650"/>
                </a:lnTo>
                <a:lnTo>
                  <a:pt x="339671" y="245110"/>
                </a:lnTo>
                <a:lnTo>
                  <a:pt x="382579" y="207010"/>
                </a:lnTo>
                <a:lnTo>
                  <a:pt x="412646" y="207010"/>
                </a:lnTo>
                <a:lnTo>
                  <a:pt x="385833" y="163830"/>
                </a:lnTo>
                <a:close/>
              </a:path>
              <a:path w="604520" h="477520">
                <a:moveTo>
                  <a:pt x="155644" y="255270"/>
                </a:moveTo>
                <a:lnTo>
                  <a:pt x="152712" y="255270"/>
                </a:lnTo>
                <a:lnTo>
                  <a:pt x="121629" y="275590"/>
                </a:lnTo>
                <a:lnTo>
                  <a:pt x="160607" y="275590"/>
                </a:lnTo>
                <a:lnTo>
                  <a:pt x="164569" y="273050"/>
                </a:lnTo>
                <a:lnTo>
                  <a:pt x="165183" y="271780"/>
                </a:lnTo>
                <a:lnTo>
                  <a:pt x="165011" y="267970"/>
                </a:lnTo>
                <a:lnTo>
                  <a:pt x="163983" y="265430"/>
                </a:lnTo>
                <a:lnTo>
                  <a:pt x="160973" y="260350"/>
                </a:lnTo>
                <a:lnTo>
                  <a:pt x="160011" y="259080"/>
                </a:lnTo>
                <a:lnTo>
                  <a:pt x="158238" y="257810"/>
                </a:lnTo>
                <a:lnTo>
                  <a:pt x="157364" y="256540"/>
                </a:lnTo>
                <a:lnTo>
                  <a:pt x="155644" y="255270"/>
                </a:lnTo>
                <a:close/>
              </a:path>
              <a:path w="604520" h="477520">
                <a:moveTo>
                  <a:pt x="412646" y="207010"/>
                </a:moveTo>
                <a:lnTo>
                  <a:pt x="382579" y="207010"/>
                </a:lnTo>
                <a:lnTo>
                  <a:pt x="398255" y="232410"/>
                </a:lnTo>
                <a:lnTo>
                  <a:pt x="396628" y="241300"/>
                </a:lnTo>
                <a:lnTo>
                  <a:pt x="371068" y="273050"/>
                </a:lnTo>
                <a:lnTo>
                  <a:pt x="364474" y="274320"/>
                </a:lnTo>
                <a:lnTo>
                  <a:pt x="400353" y="274320"/>
                </a:lnTo>
                <a:lnTo>
                  <a:pt x="402580" y="270510"/>
                </a:lnTo>
                <a:lnTo>
                  <a:pt x="408216" y="259080"/>
                </a:lnTo>
                <a:lnTo>
                  <a:pt x="411819" y="247650"/>
                </a:lnTo>
                <a:lnTo>
                  <a:pt x="437882" y="247650"/>
                </a:lnTo>
                <a:lnTo>
                  <a:pt x="412646" y="207010"/>
                </a:lnTo>
                <a:close/>
              </a:path>
              <a:path w="604520" h="477520">
                <a:moveTo>
                  <a:pt x="437882" y="247650"/>
                </a:moveTo>
                <a:lnTo>
                  <a:pt x="411819" y="247650"/>
                </a:lnTo>
                <a:lnTo>
                  <a:pt x="419861" y="260350"/>
                </a:lnTo>
                <a:lnTo>
                  <a:pt x="423778" y="260350"/>
                </a:lnTo>
                <a:lnTo>
                  <a:pt x="426825" y="259080"/>
                </a:lnTo>
                <a:lnTo>
                  <a:pt x="428726" y="259080"/>
                </a:lnTo>
                <a:lnTo>
                  <a:pt x="433373" y="255270"/>
                </a:lnTo>
                <a:lnTo>
                  <a:pt x="435089" y="254000"/>
                </a:lnTo>
                <a:lnTo>
                  <a:pt x="437215" y="252730"/>
                </a:lnTo>
                <a:lnTo>
                  <a:pt x="437934" y="251460"/>
                </a:lnTo>
                <a:lnTo>
                  <a:pt x="438679" y="248920"/>
                </a:lnTo>
                <a:lnTo>
                  <a:pt x="438538" y="248920"/>
                </a:lnTo>
                <a:lnTo>
                  <a:pt x="437882" y="247650"/>
                </a:lnTo>
                <a:close/>
              </a:path>
              <a:path w="604520" h="477520">
                <a:moveTo>
                  <a:pt x="255668" y="195580"/>
                </a:moveTo>
                <a:lnTo>
                  <a:pt x="246213" y="195580"/>
                </a:lnTo>
                <a:lnTo>
                  <a:pt x="242619" y="196850"/>
                </a:lnTo>
                <a:lnTo>
                  <a:pt x="240957" y="198120"/>
                </a:lnTo>
                <a:lnTo>
                  <a:pt x="237898" y="199390"/>
                </a:lnTo>
                <a:lnTo>
                  <a:pt x="236564" y="200660"/>
                </a:lnTo>
                <a:lnTo>
                  <a:pt x="232882" y="201930"/>
                </a:lnTo>
                <a:lnTo>
                  <a:pt x="230565" y="204470"/>
                </a:lnTo>
                <a:lnTo>
                  <a:pt x="217515" y="243840"/>
                </a:lnTo>
                <a:lnTo>
                  <a:pt x="235394" y="243840"/>
                </a:lnTo>
                <a:lnTo>
                  <a:pt x="236159" y="240030"/>
                </a:lnTo>
                <a:lnTo>
                  <a:pt x="238288" y="232410"/>
                </a:lnTo>
                <a:lnTo>
                  <a:pt x="239600" y="229870"/>
                </a:lnTo>
                <a:lnTo>
                  <a:pt x="242714" y="224790"/>
                </a:lnTo>
                <a:lnTo>
                  <a:pt x="244589" y="223520"/>
                </a:lnTo>
                <a:lnTo>
                  <a:pt x="248622" y="220980"/>
                </a:lnTo>
                <a:lnTo>
                  <a:pt x="250441" y="219710"/>
                </a:lnTo>
                <a:lnTo>
                  <a:pt x="254035" y="218440"/>
                </a:lnTo>
                <a:lnTo>
                  <a:pt x="255694" y="218440"/>
                </a:lnTo>
                <a:lnTo>
                  <a:pt x="258728" y="217170"/>
                </a:lnTo>
                <a:lnTo>
                  <a:pt x="262623" y="217170"/>
                </a:lnTo>
                <a:lnTo>
                  <a:pt x="263602" y="215900"/>
                </a:lnTo>
                <a:lnTo>
                  <a:pt x="265004" y="215900"/>
                </a:lnTo>
                <a:lnTo>
                  <a:pt x="265429" y="214630"/>
                </a:lnTo>
                <a:lnTo>
                  <a:pt x="265725" y="213360"/>
                </a:lnTo>
                <a:lnTo>
                  <a:pt x="265295" y="210820"/>
                </a:lnTo>
                <a:lnTo>
                  <a:pt x="264828" y="209550"/>
                </a:lnTo>
                <a:lnTo>
                  <a:pt x="263362" y="207010"/>
                </a:lnTo>
                <a:lnTo>
                  <a:pt x="262393" y="205740"/>
                </a:lnTo>
                <a:lnTo>
                  <a:pt x="261189" y="203200"/>
                </a:lnTo>
                <a:lnTo>
                  <a:pt x="259930" y="201930"/>
                </a:lnTo>
                <a:lnTo>
                  <a:pt x="258911" y="200660"/>
                </a:lnTo>
                <a:lnTo>
                  <a:pt x="257345" y="198120"/>
                </a:lnTo>
                <a:lnTo>
                  <a:pt x="256697" y="196850"/>
                </a:lnTo>
                <a:lnTo>
                  <a:pt x="255668" y="195580"/>
                </a:lnTo>
                <a:close/>
              </a:path>
              <a:path w="604520" h="477520">
                <a:moveTo>
                  <a:pt x="407874" y="97790"/>
                </a:moveTo>
                <a:lnTo>
                  <a:pt x="405069" y="97790"/>
                </a:lnTo>
                <a:lnTo>
                  <a:pt x="403792" y="99060"/>
                </a:lnTo>
                <a:lnTo>
                  <a:pt x="400646" y="100330"/>
                </a:lnTo>
                <a:lnTo>
                  <a:pt x="398633" y="101600"/>
                </a:lnTo>
                <a:lnTo>
                  <a:pt x="394162" y="104140"/>
                </a:lnTo>
                <a:lnTo>
                  <a:pt x="392479" y="105410"/>
                </a:lnTo>
                <a:lnTo>
                  <a:pt x="389783" y="106680"/>
                </a:lnTo>
                <a:lnTo>
                  <a:pt x="388787" y="107950"/>
                </a:lnTo>
                <a:lnTo>
                  <a:pt x="387504" y="109220"/>
                </a:lnTo>
                <a:lnTo>
                  <a:pt x="387159" y="110490"/>
                </a:lnTo>
                <a:lnTo>
                  <a:pt x="387060" y="111760"/>
                </a:lnTo>
                <a:lnTo>
                  <a:pt x="387281" y="113030"/>
                </a:lnTo>
                <a:lnTo>
                  <a:pt x="388156" y="114300"/>
                </a:lnTo>
                <a:lnTo>
                  <a:pt x="388708" y="114300"/>
                </a:lnTo>
                <a:lnTo>
                  <a:pt x="390154" y="116840"/>
                </a:lnTo>
                <a:lnTo>
                  <a:pt x="391144" y="116840"/>
                </a:lnTo>
                <a:lnTo>
                  <a:pt x="392404" y="118110"/>
                </a:lnTo>
                <a:lnTo>
                  <a:pt x="497978" y="209550"/>
                </a:lnTo>
                <a:lnTo>
                  <a:pt x="498836" y="210820"/>
                </a:lnTo>
                <a:lnTo>
                  <a:pt x="504397" y="210820"/>
                </a:lnTo>
                <a:lnTo>
                  <a:pt x="505964" y="209550"/>
                </a:lnTo>
                <a:lnTo>
                  <a:pt x="509602" y="208280"/>
                </a:lnTo>
                <a:lnTo>
                  <a:pt x="511870" y="207010"/>
                </a:lnTo>
                <a:lnTo>
                  <a:pt x="517220" y="203200"/>
                </a:lnTo>
                <a:lnTo>
                  <a:pt x="519393" y="201930"/>
                </a:lnTo>
                <a:lnTo>
                  <a:pt x="522823" y="199390"/>
                </a:lnTo>
                <a:lnTo>
                  <a:pt x="524141" y="198120"/>
                </a:lnTo>
                <a:lnTo>
                  <a:pt x="525984" y="195580"/>
                </a:lnTo>
                <a:lnTo>
                  <a:pt x="526538" y="195580"/>
                </a:lnTo>
                <a:lnTo>
                  <a:pt x="526911" y="193040"/>
                </a:lnTo>
                <a:lnTo>
                  <a:pt x="526835" y="191770"/>
                </a:lnTo>
                <a:lnTo>
                  <a:pt x="523357" y="180340"/>
                </a:lnTo>
                <a:lnTo>
                  <a:pt x="501213" y="180340"/>
                </a:lnTo>
                <a:lnTo>
                  <a:pt x="500212" y="179070"/>
                </a:lnTo>
                <a:lnTo>
                  <a:pt x="410772" y="100330"/>
                </a:lnTo>
                <a:lnTo>
                  <a:pt x="410018" y="99060"/>
                </a:lnTo>
                <a:lnTo>
                  <a:pt x="409286" y="99060"/>
                </a:lnTo>
                <a:lnTo>
                  <a:pt x="407874" y="97790"/>
                </a:lnTo>
                <a:close/>
              </a:path>
              <a:path w="604520" h="477520">
                <a:moveTo>
                  <a:pt x="291101" y="207010"/>
                </a:moveTo>
                <a:lnTo>
                  <a:pt x="288100" y="207010"/>
                </a:lnTo>
                <a:lnTo>
                  <a:pt x="288889" y="208280"/>
                </a:lnTo>
                <a:lnTo>
                  <a:pt x="290379" y="208280"/>
                </a:lnTo>
                <a:lnTo>
                  <a:pt x="291101" y="207010"/>
                </a:lnTo>
                <a:close/>
              </a:path>
              <a:path w="604520" h="477520">
                <a:moveTo>
                  <a:pt x="350809" y="139700"/>
                </a:moveTo>
                <a:lnTo>
                  <a:pt x="344223" y="139700"/>
                </a:lnTo>
                <a:lnTo>
                  <a:pt x="336718" y="140970"/>
                </a:lnTo>
                <a:lnTo>
                  <a:pt x="296830" y="165100"/>
                </a:lnTo>
                <a:lnTo>
                  <a:pt x="287412" y="176530"/>
                </a:lnTo>
                <a:lnTo>
                  <a:pt x="284956" y="179070"/>
                </a:lnTo>
                <a:lnTo>
                  <a:pt x="281084" y="186690"/>
                </a:lnTo>
                <a:lnTo>
                  <a:pt x="279880" y="189230"/>
                </a:lnTo>
                <a:lnTo>
                  <a:pt x="278935" y="193040"/>
                </a:lnTo>
                <a:lnTo>
                  <a:pt x="278942" y="194310"/>
                </a:lnTo>
                <a:lnTo>
                  <a:pt x="279915" y="196850"/>
                </a:lnTo>
                <a:lnTo>
                  <a:pt x="280842" y="199390"/>
                </a:lnTo>
                <a:lnTo>
                  <a:pt x="283030" y="203200"/>
                </a:lnTo>
                <a:lnTo>
                  <a:pt x="283871" y="203200"/>
                </a:lnTo>
                <a:lnTo>
                  <a:pt x="286435" y="207010"/>
                </a:lnTo>
                <a:lnTo>
                  <a:pt x="292855" y="207010"/>
                </a:lnTo>
                <a:lnTo>
                  <a:pt x="294059" y="204470"/>
                </a:lnTo>
                <a:lnTo>
                  <a:pt x="296768" y="199390"/>
                </a:lnTo>
                <a:lnTo>
                  <a:pt x="298568" y="196850"/>
                </a:lnTo>
                <a:lnTo>
                  <a:pt x="303053" y="189230"/>
                </a:lnTo>
                <a:lnTo>
                  <a:pt x="305903" y="185420"/>
                </a:lnTo>
                <a:lnTo>
                  <a:pt x="340466" y="163830"/>
                </a:lnTo>
                <a:lnTo>
                  <a:pt x="385833" y="163830"/>
                </a:lnTo>
                <a:lnTo>
                  <a:pt x="383467" y="160020"/>
                </a:lnTo>
                <a:lnTo>
                  <a:pt x="378612" y="153670"/>
                </a:lnTo>
                <a:lnTo>
                  <a:pt x="368386" y="144780"/>
                </a:lnTo>
                <a:lnTo>
                  <a:pt x="362826" y="142240"/>
                </a:lnTo>
                <a:lnTo>
                  <a:pt x="350809" y="139700"/>
                </a:lnTo>
                <a:close/>
              </a:path>
              <a:path w="604520" h="477520">
                <a:moveTo>
                  <a:pt x="254356" y="194310"/>
                </a:moveTo>
                <a:lnTo>
                  <a:pt x="250974" y="194310"/>
                </a:lnTo>
                <a:lnTo>
                  <a:pt x="247884" y="195580"/>
                </a:lnTo>
                <a:lnTo>
                  <a:pt x="255200" y="195580"/>
                </a:lnTo>
                <a:lnTo>
                  <a:pt x="254356" y="194310"/>
                </a:lnTo>
                <a:close/>
              </a:path>
              <a:path w="604520" h="477520">
                <a:moveTo>
                  <a:pt x="485326" y="49530"/>
                </a:moveTo>
                <a:lnTo>
                  <a:pt x="482535" y="49530"/>
                </a:lnTo>
                <a:lnTo>
                  <a:pt x="481324" y="50800"/>
                </a:lnTo>
                <a:lnTo>
                  <a:pt x="478442" y="52070"/>
                </a:lnTo>
                <a:lnTo>
                  <a:pt x="476669" y="53340"/>
                </a:lnTo>
                <a:lnTo>
                  <a:pt x="472372" y="55880"/>
                </a:lnTo>
                <a:lnTo>
                  <a:pt x="470639" y="57150"/>
                </a:lnTo>
                <a:lnTo>
                  <a:pt x="468085" y="58420"/>
                </a:lnTo>
                <a:lnTo>
                  <a:pt x="467147" y="59690"/>
                </a:lnTo>
                <a:lnTo>
                  <a:pt x="465952" y="60960"/>
                </a:lnTo>
                <a:lnTo>
                  <a:pt x="465634" y="62230"/>
                </a:lnTo>
                <a:lnTo>
                  <a:pt x="465556" y="63500"/>
                </a:lnTo>
                <a:lnTo>
                  <a:pt x="465695" y="64770"/>
                </a:lnTo>
                <a:lnTo>
                  <a:pt x="466012" y="64770"/>
                </a:lnTo>
                <a:lnTo>
                  <a:pt x="500738" y="179070"/>
                </a:lnTo>
                <a:lnTo>
                  <a:pt x="501213" y="180340"/>
                </a:lnTo>
                <a:lnTo>
                  <a:pt x="523357" y="180340"/>
                </a:lnTo>
                <a:lnTo>
                  <a:pt x="495919" y="90170"/>
                </a:lnTo>
                <a:lnTo>
                  <a:pt x="495443" y="88900"/>
                </a:lnTo>
                <a:lnTo>
                  <a:pt x="530486" y="88900"/>
                </a:lnTo>
                <a:lnTo>
                  <a:pt x="487944" y="50800"/>
                </a:lnTo>
                <a:lnTo>
                  <a:pt x="486684" y="50800"/>
                </a:lnTo>
                <a:lnTo>
                  <a:pt x="485326" y="49530"/>
                </a:lnTo>
                <a:close/>
              </a:path>
              <a:path w="604520" h="477520">
                <a:moveTo>
                  <a:pt x="582127" y="161290"/>
                </a:moveTo>
                <a:lnTo>
                  <a:pt x="576567" y="161290"/>
                </a:lnTo>
                <a:lnTo>
                  <a:pt x="578384" y="162560"/>
                </a:lnTo>
                <a:lnTo>
                  <a:pt x="579497" y="162560"/>
                </a:lnTo>
                <a:lnTo>
                  <a:pt x="582127" y="161290"/>
                </a:lnTo>
                <a:close/>
              </a:path>
              <a:path w="604520" h="477520">
                <a:moveTo>
                  <a:pt x="530486" y="88900"/>
                </a:moveTo>
                <a:lnTo>
                  <a:pt x="495443" y="88900"/>
                </a:lnTo>
                <a:lnTo>
                  <a:pt x="496445" y="90170"/>
                </a:lnTo>
                <a:lnTo>
                  <a:pt x="575707" y="161290"/>
                </a:lnTo>
                <a:lnTo>
                  <a:pt x="583759" y="161290"/>
                </a:lnTo>
                <a:lnTo>
                  <a:pt x="587660" y="158750"/>
                </a:lnTo>
                <a:lnTo>
                  <a:pt x="589995" y="157480"/>
                </a:lnTo>
                <a:lnTo>
                  <a:pt x="604509" y="144780"/>
                </a:lnTo>
                <a:lnTo>
                  <a:pt x="604433" y="143510"/>
                </a:lnTo>
                <a:lnTo>
                  <a:pt x="601406" y="132080"/>
                </a:lnTo>
                <a:lnTo>
                  <a:pt x="578285" y="132080"/>
                </a:lnTo>
                <a:lnTo>
                  <a:pt x="577283" y="130810"/>
                </a:lnTo>
                <a:lnTo>
                  <a:pt x="530486" y="88900"/>
                </a:lnTo>
                <a:close/>
              </a:path>
              <a:path w="604520" h="477520">
                <a:moveTo>
                  <a:pt x="564321" y="0"/>
                </a:moveTo>
                <a:lnTo>
                  <a:pt x="561621" y="0"/>
                </a:lnTo>
                <a:lnTo>
                  <a:pt x="560476" y="1270"/>
                </a:lnTo>
                <a:lnTo>
                  <a:pt x="557824" y="2540"/>
                </a:lnTo>
                <a:lnTo>
                  <a:pt x="556108" y="3810"/>
                </a:lnTo>
                <a:lnTo>
                  <a:pt x="551724" y="6350"/>
                </a:lnTo>
                <a:lnTo>
                  <a:pt x="549902" y="7620"/>
                </a:lnTo>
                <a:lnTo>
                  <a:pt x="547173" y="8890"/>
                </a:lnTo>
                <a:lnTo>
                  <a:pt x="546169" y="10160"/>
                </a:lnTo>
                <a:lnTo>
                  <a:pt x="544887" y="11430"/>
                </a:lnTo>
                <a:lnTo>
                  <a:pt x="544546" y="12700"/>
                </a:lnTo>
                <a:lnTo>
                  <a:pt x="544469" y="13970"/>
                </a:lnTo>
                <a:lnTo>
                  <a:pt x="544609" y="15240"/>
                </a:lnTo>
                <a:lnTo>
                  <a:pt x="544925" y="16510"/>
                </a:lnTo>
                <a:lnTo>
                  <a:pt x="577678" y="130810"/>
                </a:lnTo>
                <a:lnTo>
                  <a:pt x="578285" y="132080"/>
                </a:lnTo>
                <a:lnTo>
                  <a:pt x="601406" y="132080"/>
                </a:lnTo>
                <a:lnTo>
                  <a:pt x="568775" y="8890"/>
                </a:lnTo>
                <a:lnTo>
                  <a:pt x="568393" y="6350"/>
                </a:lnTo>
                <a:lnTo>
                  <a:pt x="568016" y="5080"/>
                </a:lnTo>
                <a:lnTo>
                  <a:pt x="567272" y="3810"/>
                </a:lnTo>
                <a:lnTo>
                  <a:pt x="566894" y="2540"/>
                </a:lnTo>
                <a:lnTo>
                  <a:pt x="566511" y="2540"/>
                </a:lnTo>
                <a:lnTo>
                  <a:pt x="566019" y="1270"/>
                </a:lnTo>
                <a:lnTo>
                  <a:pt x="565482" y="1270"/>
                </a:lnTo>
                <a:lnTo>
                  <a:pt x="564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02141" y="5334464"/>
            <a:ext cx="437515" cy="336550"/>
          </a:xfrm>
          <a:custGeom>
            <a:avLst/>
            <a:gdLst/>
            <a:ahLst/>
            <a:cxnLst/>
            <a:rect l="l" t="t" r="r" b="b"/>
            <a:pathLst>
              <a:path w="437515" h="336550">
                <a:moveTo>
                  <a:pt x="21973" y="144780"/>
                </a:moveTo>
                <a:lnTo>
                  <a:pt x="15937" y="144780"/>
                </a:lnTo>
                <a:lnTo>
                  <a:pt x="12912" y="146050"/>
                </a:lnTo>
                <a:lnTo>
                  <a:pt x="11060" y="147320"/>
                </a:lnTo>
                <a:lnTo>
                  <a:pt x="6764" y="149860"/>
                </a:lnTo>
                <a:lnTo>
                  <a:pt x="5064" y="151130"/>
                </a:lnTo>
                <a:lnTo>
                  <a:pt x="2477" y="153670"/>
                </a:lnTo>
                <a:lnTo>
                  <a:pt x="1524" y="153670"/>
                </a:lnTo>
                <a:lnTo>
                  <a:pt x="295" y="156210"/>
                </a:lnTo>
                <a:lnTo>
                  <a:pt x="0" y="156210"/>
                </a:lnTo>
                <a:lnTo>
                  <a:pt x="43" y="158750"/>
                </a:lnTo>
                <a:lnTo>
                  <a:pt x="271" y="158750"/>
                </a:lnTo>
                <a:lnTo>
                  <a:pt x="110798" y="336550"/>
                </a:lnTo>
                <a:lnTo>
                  <a:pt x="116752" y="336550"/>
                </a:lnTo>
                <a:lnTo>
                  <a:pt x="119776" y="335280"/>
                </a:lnTo>
                <a:lnTo>
                  <a:pt x="121584" y="334010"/>
                </a:lnTo>
                <a:lnTo>
                  <a:pt x="125881" y="331470"/>
                </a:lnTo>
                <a:lnTo>
                  <a:pt x="127623" y="330200"/>
                </a:lnTo>
                <a:lnTo>
                  <a:pt x="130210" y="327660"/>
                </a:lnTo>
                <a:lnTo>
                  <a:pt x="131142" y="327660"/>
                </a:lnTo>
                <a:lnTo>
                  <a:pt x="132283" y="325120"/>
                </a:lnTo>
                <a:lnTo>
                  <a:pt x="132593" y="325120"/>
                </a:lnTo>
                <a:lnTo>
                  <a:pt x="132693" y="322580"/>
                </a:lnTo>
                <a:lnTo>
                  <a:pt x="132499" y="322580"/>
                </a:lnTo>
                <a:lnTo>
                  <a:pt x="132060" y="321310"/>
                </a:lnTo>
                <a:lnTo>
                  <a:pt x="80880" y="236220"/>
                </a:lnTo>
                <a:lnTo>
                  <a:pt x="83398" y="222250"/>
                </a:lnTo>
                <a:lnTo>
                  <a:pt x="84976" y="217170"/>
                </a:lnTo>
                <a:lnTo>
                  <a:pt x="66648" y="217170"/>
                </a:lnTo>
                <a:lnTo>
                  <a:pt x="21973" y="144780"/>
                </a:lnTo>
                <a:close/>
              </a:path>
              <a:path w="437515" h="336550">
                <a:moveTo>
                  <a:pt x="161010" y="190500"/>
                </a:moveTo>
                <a:lnTo>
                  <a:pt x="116420" y="190500"/>
                </a:lnTo>
                <a:lnTo>
                  <a:pt x="120451" y="191770"/>
                </a:lnTo>
                <a:lnTo>
                  <a:pt x="128206" y="194310"/>
                </a:lnTo>
                <a:lnTo>
                  <a:pt x="191025" y="285750"/>
                </a:lnTo>
                <a:lnTo>
                  <a:pt x="191570" y="287020"/>
                </a:lnTo>
                <a:lnTo>
                  <a:pt x="195719" y="287020"/>
                </a:lnTo>
                <a:lnTo>
                  <a:pt x="196980" y="285750"/>
                </a:lnTo>
                <a:lnTo>
                  <a:pt x="200004" y="284480"/>
                </a:lnTo>
                <a:lnTo>
                  <a:pt x="201857" y="284480"/>
                </a:lnTo>
                <a:lnTo>
                  <a:pt x="206154" y="280670"/>
                </a:lnTo>
                <a:lnTo>
                  <a:pt x="207852" y="280670"/>
                </a:lnTo>
                <a:lnTo>
                  <a:pt x="210439" y="278130"/>
                </a:lnTo>
                <a:lnTo>
                  <a:pt x="211371" y="276860"/>
                </a:lnTo>
                <a:lnTo>
                  <a:pt x="212511" y="275590"/>
                </a:lnTo>
                <a:lnTo>
                  <a:pt x="212821" y="274320"/>
                </a:lnTo>
                <a:lnTo>
                  <a:pt x="212921" y="273050"/>
                </a:lnTo>
                <a:lnTo>
                  <a:pt x="212727" y="273050"/>
                </a:lnTo>
                <a:lnTo>
                  <a:pt x="212289" y="271780"/>
                </a:lnTo>
                <a:lnTo>
                  <a:pt x="167076" y="199390"/>
                </a:lnTo>
                <a:lnTo>
                  <a:pt x="161010" y="190500"/>
                </a:lnTo>
                <a:close/>
              </a:path>
              <a:path w="437515" h="336550">
                <a:moveTo>
                  <a:pt x="288978" y="107950"/>
                </a:moveTo>
                <a:lnTo>
                  <a:pt x="247489" y="107950"/>
                </a:lnTo>
                <a:lnTo>
                  <a:pt x="254687" y="110490"/>
                </a:lnTo>
                <a:lnTo>
                  <a:pt x="258062" y="111760"/>
                </a:lnTo>
                <a:lnTo>
                  <a:pt x="264368" y="118110"/>
                </a:lnTo>
                <a:lnTo>
                  <a:pt x="267368" y="121920"/>
                </a:lnTo>
                <a:lnTo>
                  <a:pt x="275958" y="135890"/>
                </a:lnTo>
                <a:lnTo>
                  <a:pt x="255939" y="147320"/>
                </a:lnTo>
                <a:lnTo>
                  <a:pt x="245328" y="154940"/>
                </a:lnTo>
                <a:lnTo>
                  <a:pt x="219128" y="189230"/>
                </a:lnTo>
                <a:lnTo>
                  <a:pt x="217770" y="195580"/>
                </a:lnTo>
                <a:lnTo>
                  <a:pt x="218462" y="208280"/>
                </a:lnTo>
                <a:lnTo>
                  <a:pt x="242115" y="238760"/>
                </a:lnTo>
                <a:lnTo>
                  <a:pt x="258163" y="242570"/>
                </a:lnTo>
                <a:lnTo>
                  <a:pt x="263922" y="241300"/>
                </a:lnTo>
                <a:lnTo>
                  <a:pt x="276030" y="238760"/>
                </a:lnTo>
                <a:lnTo>
                  <a:pt x="282169" y="236220"/>
                </a:lnTo>
                <a:lnTo>
                  <a:pt x="295498" y="227330"/>
                </a:lnTo>
                <a:lnTo>
                  <a:pt x="301269" y="222250"/>
                </a:lnTo>
                <a:lnTo>
                  <a:pt x="302754" y="219710"/>
                </a:lnTo>
                <a:lnTo>
                  <a:pt x="267619" y="219710"/>
                </a:lnTo>
                <a:lnTo>
                  <a:pt x="255275" y="217170"/>
                </a:lnTo>
                <a:lnTo>
                  <a:pt x="250273" y="213360"/>
                </a:lnTo>
                <a:lnTo>
                  <a:pt x="244200" y="203200"/>
                </a:lnTo>
                <a:lnTo>
                  <a:pt x="242896" y="199390"/>
                </a:lnTo>
                <a:lnTo>
                  <a:pt x="242167" y="193040"/>
                </a:lnTo>
                <a:lnTo>
                  <a:pt x="242816" y="189230"/>
                </a:lnTo>
                <a:lnTo>
                  <a:pt x="285724" y="151130"/>
                </a:lnTo>
                <a:lnTo>
                  <a:pt x="315791" y="151130"/>
                </a:lnTo>
                <a:lnTo>
                  <a:pt x="288978" y="107950"/>
                </a:lnTo>
                <a:close/>
              </a:path>
              <a:path w="437515" h="336550">
                <a:moveTo>
                  <a:pt x="315791" y="151130"/>
                </a:moveTo>
                <a:lnTo>
                  <a:pt x="285724" y="151130"/>
                </a:lnTo>
                <a:lnTo>
                  <a:pt x="301400" y="176530"/>
                </a:lnTo>
                <a:lnTo>
                  <a:pt x="299773" y="185420"/>
                </a:lnTo>
                <a:lnTo>
                  <a:pt x="274213" y="217170"/>
                </a:lnTo>
                <a:lnTo>
                  <a:pt x="267619" y="219710"/>
                </a:lnTo>
                <a:lnTo>
                  <a:pt x="302754" y="219710"/>
                </a:lnTo>
                <a:lnTo>
                  <a:pt x="305724" y="214630"/>
                </a:lnTo>
                <a:lnTo>
                  <a:pt x="311361" y="204470"/>
                </a:lnTo>
                <a:lnTo>
                  <a:pt x="314963" y="191770"/>
                </a:lnTo>
                <a:lnTo>
                  <a:pt x="341026" y="191770"/>
                </a:lnTo>
                <a:lnTo>
                  <a:pt x="315791" y="151130"/>
                </a:lnTo>
                <a:close/>
              </a:path>
              <a:path w="437515" h="336550">
                <a:moveTo>
                  <a:pt x="128461" y="165100"/>
                </a:moveTo>
                <a:lnTo>
                  <a:pt x="121870" y="165100"/>
                </a:lnTo>
                <a:lnTo>
                  <a:pt x="107748" y="166370"/>
                </a:lnTo>
                <a:lnTo>
                  <a:pt x="75086" y="193040"/>
                </a:lnTo>
                <a:lnTo>
                  <a:pt x="66648" y="217170"/>
                </a:lnTo>
                <a:lnTo>
                  <a:pt x="84976" y="217170"/>
                </a:lnTo>
                <a:lnTo>
                  <a:pt x="86948" y="210820"/>
                </a:lnTo>
                <a:lnTo>
                  <a:pt x="89975" y="204470"/>
                </a:lnTo>
                <a:lnTo>
                  <a:pt x="94208" y="199390"/>
                </a:lnTo>
                <a:lnTo>
                  <a:pt x="103852" y="193040"/>
                </a:lnTo>
                <a:lnTo>
                  <a:pt x="108050" y="191770"/>
                </a:lnTo>
                <a:lnTo>
                  <a:pt x="116420" y="190500"/>
                </a:lnTo>
                <a:lnTo>
                  <a:pt x="161010" y="190500"/>
                </a:lnTo>
                <a:lnTo>
                  <a:pt x="159277" y="187960"/>
                </a:lnTo>
                <a:lnTo>
                  <a:pt x="151560" y="179070"/>
                </a:lnTo>
                <a:lnTo>
                  <a:pt x="146364" y="173990"/>
                </a:lnTo>
                <a:lnTo>
                  <a:pt x="140707" y="170180"/>
                </a:lnTo>
                <a:lnTo>
                  <a:pt x="128461" y="165100"/>
                </a:lnTo>
                <a:close/>
              </a:path>
              <a:path w="437515" h="336550">
                <a:moveTo>
                  <a:pt x="341026" y="191770"/>
                </a:moveTo>
                <a:lnTo>
                  <a:pt x="314963" y="191770"/>
                </a:lnTo>
                <a:lnTo>
                  <a:pt x="323006" y="204470"/>
                </a:lnTo>
                <a:lnTo>
                  <a:pt x="323806" y="204470"/>
                </a:lnTo>
                <a:lnTo>
                  <a:pt x="325690" y="205740"/>
                </a:lnTo>
                <a:lnTo>
                  <a:pt x="326923" y="204470"/>
                </a:lnTo>
                <a:lnTo>
                  <a:pt x="329968" y="203200"/>
                </a:lnTo>
                <a:lnTo>
                  <a:pt x="331871" y="203200"/>
                </a:lnTo>
                <a:lnTo>
                  <a:pt x="336518" y="199390"/>
                </a:lnTo>
                <a:lnTo>
                  <a:pt x="338234" y="198120"/>
                </a:lnTo>
                <a:lnTo>
                  <a:pt x="340360" y="196850"/>
                </a:lnTo>
                <a:lnTo>
                  <a:pt x="341078" y="195580"/>
                </a:lnTo>
                <a:lnTo>
                  <a:pt x="341824" y="193040"/>
                </a:lnTo>
                <a:lnTo>
                  <a:pt x="341683" y="193040"/>
                </a:lnTo>
                <a:lnTo>
                  <a:pt x="341026" y="191770"/>
                </a:lnTo>
                <a:close/>
              </a:path>
              <a:path w="437515" h="336550">
                <a:moveTo>
                  <a:pt x="348146" y="62230"/>
                </a:moveTo>
                <a:lnTo>
                  <a:pt x="317666" y="62230"/>
                </a:lnTo>
                <a:lnTo>
                  <a:pt x="365104" y="138430"/>
                </a:lnTo>
                <a:lnTo>
                  <a:pt x="369446" y="143510"/>
                </a:lnTo>
                <a:lnTo>
                  <a:pt x="378282" y="152400"/>
                </a:lnTo>
                <a:lnTo>
                  <a:pt x="382920" y="154940"/>
                </a:lnTo>
                <a:lnTo>
                  <a:pt x="392635" y="157480"/>
                </a:lnTo>
                <a:lnTo>
                  <a:pt x="397762" y="157480"/>
                </a:lnTo>
                <a:lnTo>
                  <a:pt x="428115" y="143510"/>
                </a:lnTo>
                <a:lnTo>
                  <a:pt x="429817" y="142240"/>
                </a:lnTo>
                <a:lnTo>
                  <a:pt x="432920" y="139700"/>
                </a:lnTo>
                <a:lnTo>
                  <a:pt x="434205" y="137160"/>
                </a:lnTo>
                <a:lnTo>
                  <a:pt x="436245" y="134620"/>
                </a:lnTo>
                <a:lnTo>
                  <a:pt x="436887" y="133350"/>
                </a:lnTo>
                <a:lnTo>
                  <a:pt x="400726" y="133350"/>
                </a:lnTo>
                <a:lnTo>
                  <a:pt x="390706" y="128270"/>
                </a:lnTo>
                <a:lnTo>
                  <a:pt x="385657" y="121920"/>
                </a:lnTo>
                <a:lnTo>
                  <a:pt x="348146" y="62230"/>
                </a:lnTo>
                <a:close/>
              </a:path>
              <a:path w="437515" h="336550">
                <a:moveTo>
                  <a:pt x="253954" y="83820"/>
                </a:moveTo>
                <a:lnTo>
                  <a:pt x="247366" y="83820"/>
                </a:lnTo>
                <a:lnTo>
                  <a:pt x="228765" y="90170"/>
                </a:lnTo>
                <a:lnTo>
                  <a:pt x="216695" y="96520"/>
                </a:lnTo>
                <a:lnTo>
                  <a:pt x="212135" y="99060"/>
                </a:lnTo>
                <a:lnTo>
                  <a:pt x="207879" y="102870"/>
                </a:lnTo>
                <a:lnTo>
                  <a:pt x="199975" y="109220"/>
                </a:lnTo>
                <a:lnTo>
                  <a:pt x="182079" y="137160"/>
                </a:lnTo>
                <a:lnTo>
                  <a:pt x="182087" y="138430"/>
                </a:lnTo>
                <a:lnTo>
                  <a:pt x="183060" y="142240"/>
                </a:lnTo>
                <a:lnTo>
                  <a:pt x="183987" y="143510"/>
                </a:lnTo>
                <a:lnTo>
                  <a:pt x="186175" y="147320"/>
                </a:lnTo>
                <a:lnTo>
                  <a:pt x="187016" y="148590"/>
                </a:lnTo>
                <a:lnTo>
                  <a:pt x="188734" y="149860"/>
                </a:lnTo>
                <a:lnTo>
                  <a:pt x="189580" y="151130"/>
                </a:lnTo>
                <a:lnTo>
                  <a:pt x="191245" y="151130"/>
                </a:lnTo>
                <a:lnTo>
                  <a:pt x="192034" y="152400"/>
                </a:lnTo>
                <a:lnTo>
                  <a:pt x="194246" y="152400"/>
                </a:lnTo>
                <a:lnTo>
                  <a:pt x="196000" y="151130"/>
                </a:lnTo>
                <a:lnTo>
                  <a:pt x="197204" y="148590"/>
                </a:lnTo>
                <a:lnTo>
                  <a:pt x="199913" y="143510"/>
                </a:lnTo>
                <a:lnTo>
                  <a:pt x="201712" y="140970"/>
                </a:lnTo>
                <a:lnTo>
                  <a:pt x="206198" y="133350"/>
                </a:lnTo>
                <a:lnTo>
                  <a:pt x="209048" y="129540"/>
                </a:lnTo>
                <a:lnTo>
                  <a:pt x="215967" y="121920"/>
                </a:lnTo>
                <a:lnTo>
                  <a:pt x="220371" y="118110"/>
                </a:lnTo>
                <a:lnTo>
                  <a:pt x="230717" y="111760"/>
                </a:lnTo>
                <a:lnTo>
                  <a:pt x="235295" y="110490"/>
                </a:lnTo>
                <a:lnTo>
                  <a:pt x="243611" y="107950"/>
                </a:lnTo>
                <a:lnTo>
                  <a:pt x="288978" y="107950"/>
                </a:lnTo>
                <a:lnTo>
                  <a:pt x="286612" y="104140"/>
                </a:lnTo>
                <a:lnTo>
                  <a:pt x="281757" y="99060"/>
                </a:lnTo>
                <a:lnTo>
                  <a:pt x="271531" y="88900"/>
                </a:lnTo>
                <a:lnTo>
                  <a:pt x="265971" y="86360"/>
                </a:lnTo>
                <a:lnTo>
                  <a:pt x="253954" y="83820"/>
                </a:lnTo>
                <a:close/>
              </a:path>
              <a:path w="437515" h="336550">
                <a:moveTo>
                  <a:pt x="427949" y="115570"/>
                </a:moveTo>
                <a:lnTo>
                  <a:pt x="424695" y="115570"/>
                </a:lnTo>
                <a:lnTo>
                  <a:pt x="424028" y="116840"/>
                </a:lnTo>
                <a:lnTo>
                  <a:pt x="422767" y="118110"/>
                </a:lnTo>
                <a:lnTo>
                  <a:pt x="400726" y="133350"/>
                </a:lnTo>
                <a:lnTo>
                  <a:pt x="436887" y="133350"/>
                </a:lnTo>
                <a:lnTo>
                  <a:pt x="437414" y="130810"/>
                </a:lnTo>
                <a:lnTo>
                  <a:pt x="437257" y="129540"/>
                </a:lnTo>
                <a:lnTo>
                  <a:pt x="436097" y="125730"/>
                </a:lnTo>
                <a:lnTo>
                  <a:pt x="435014" y="124460"/>
                </a:lnTo>
                <a:lnTo>
                  <a:pt x="433428" y="121920"/>
                </a:lnTo>
                <a:lnTo>
                  <a:pt x="432443" y="120650"/>
                </a:lnTo>
                <a:lnTo>
                  <a:pt x="431534" y="119380"/>
                </a:lnTo>
                <a:lnTo>
                  <a:pt x="429870" y="116840"/>
                </a:lnTo>
                <a:lnTo>
                  <a:pt x="429154" y="116840"/>
                </a:lnTo>
                <a:lnTo>
                  <a:pt x="427949" y="115570"/>
                </a:lnTo>
                <a:close/>
              </a:path>
              <a:path w="437515" h="336550">
                <a:moveTo>
                  <a:pt x="308287" y="0"/>
                </a:moveTo>
                <a:lnTo>
                  <a:pt x="305360" y="0"/>
                </a:lnTo>
                <a:lnTo>
                  <a:pt x="304086" y="1270"/>
                </a:lnTo>
                <a:lnTo>
                  <a:pt x="301061" y="2540"/>
                </a:lnTo>
                <a:lnTo>
                  <a:pt x="299208" y="3810"/>
                </a:lnTo>
                <a:lnTo>
                  <a:pt x="294911" y="6350"/>
                </a:lnTo>
                <a:lnTo>
                  <a:pt x="293213" y="7620"/>
                </a:lnTo>
                <a:lnTo>
                  <a:pt x="290626" y="8890"/>
                </a:lnTo>
                <a:lnTo>
                  <a:pt x="289687" y="10160"/>
                </a:lnTo>
                <a:lnTo>
                  <a:pt x="288513" y="12700"/>
                </a:lnTo>
                <a:lnTo>
                  <a:pt x="288230" y="12700"/>
                </a:lnTo>
                <a:lnTo>
                  <a:pt x="288273" y="13970"/>
                </a:lnTo>
                <a:lnTo>
                  <a:pt x="288475" y="15240"/>
                </a:lnTo>
                <a:lnTo>
                  <a:pt x="306421" y="43180"/>
                </a:lnTo>
                <a:lnTo>
                  <a:pt x="289280" y="54610"/>
                </a:lnTo>
                <a:lnTo>
                  <a:pt x="288740" y="54610"/>
                </a:lnTo>
                <a:lnTo>
                  <a:pt x="287983" y="55880"/>
                </a:lnTo>
                <a:lnTo>
                  <a:pt x="287851" y="57150"/>
                </a:lnTo>
                <a:lnTo>
                  <a:pt x="288080" y="59690"/>
                </a:lnTo>
                <a:lnTo>
                  <a:pt x="288383" y="59690"/>
                </a:lnTo>
                <a:lnTo>
                  <a:pt x="289368" y="62230"/>
                </a:lnTo>
                <a:lnTo>
                  <a:pt x="290134" y="64770"/>
                </a:lnTo>
                <a:lnTo>
                  <a:pt x="293142" y="68580"/>
                </a:lnTo>
                <a:lnTo>
                  <a:pt x="294960" y="71120"/>
                </a:lnTo>
                <a:lnTo>
                  <a:pt x="298288" y="72390"/>
                </a:lnTo>
                <a:lnTo>
                  <a:pt x="299779" y="72390"/>
                </a:lnTo>
                <a:lnTo>
                  <a:pt x="317666" y="62230"/>
                </a:lnTo>
                <a:lnTo>
                  <a:pt x="348146" y="62230"/>
                </a:lnTo>
                <a:lnTo>
                  <a:pt x="339366" y="48260"/>
                </a:lnTo>
                <a:lnTo>
                  <a:pt x="367101" y="30480"/>
                </a:lnTo>
                <a:lnTo>
                  <a:pt x="328123" y="30480"/>
                </a:lnTo>
                <a:lnTo>
                  <a:pt x="310175" y="1270"/>
                </a:lnTo>
                <a:lnTo>
                  <a:pt x="309645" y="1270"/>
                </a:lnTo>
                <a:lnTo>
                  <a:pt x="308287" y="0"/>
                </a:lnTo>
                <a:close/>
              </a:path>
              <a:path w="437515" h="336550">
                <a:moveTo>
                  <a:pt x="361350" y="10160"/>
                </a:moveTo>
                <a:lnTo>
                  <a:pt x="359915" y="10160"/>
                </a:lnTo>
                <a:lnTo>
                  <a:pt x="359206" y="11430"/>
                </a:lnTo>
                <a:lnTo>
                  <a:pt x="328123" y="30480"/>
                </a:lnTo>
                <a:lnTo>
                  <a:pt x="367101" y="30480"/>
                </a:lnTo>
                <a:lnTo>
                  <a:pt x="371063" y="27940"/>
                </a:lnTo>
                <a:lnTo>
                  <a:pt x="371678" y="26670"/>
                </a:lnTo>
                <a:lnTo>
                  <a:pt x="371505" y="22860"/>
                </a:lnTo>
                <a:lnTo>
                  <a:pt x="370478" y="20320"/>
                </a:lnTo>
                <a:lnTo>
                  <a:pt x="367468" y="16510"/>
                </a:lnTo>
                <a:lnTo>
                  <a:pt x="366505" y="15240"/>
                </a:lnTo>
                <a:lnTo>
                  <a:pt x="363858" y="11430"/>
                </a:lnTo>
                <a:lnTo>
                  <a:pt x="362139" y="11430"/>
                </a:lnTo>
                <a:lnTo>
                  <a:pt x="36135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379052" y="146588"/>
            <a:ext cx="13455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390461" y="251215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0" y="0"/>
                </a:moveTo>
                <a:lnTo>
                  <a:pt x="4445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40795" y="251215"/>
            <a:ext cx="770890" cy="0"/>
          </a:xfrm>
          <a:custGeom>
            <a:avLst/>
            <a:gdLst/>
            <a:ahLst/>
            <a:cxnLst/>
            <a:rect l="l" t="t" r="r" b="b"/>
            <a:pathLst>
              <a:path w="770889">
                <a:moveTo>
                  <a:pt x="0" y="0"/>
                </a:moveTo>
                <a:lnTo>
                  <a:pt x="770465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522605" y="1924613"/>
            <a:ext cx="35712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b="1" spc="-20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f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94</a:t>
            </a:fld>
            <a:endParaRPr spc="-15" dirty="0"/>
          </a:p>
        </p:txBody>
      </p:sp>
      <p:sp>
        <p:nvSpPr>
          <p:cNvPr id="57" name="object 5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522605" y="3440083"/>
            <a:ext cx="4765040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nh(</a:t>
            </a:r>
            <a:r>
              <a:rPr sz="2800" spc="-30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2775" baseline="-19519" dirty="0">
                <a:solidFill>
                  <a:srgbClr val="38761D"/>
                </a:solidFill>
                <a:latin typeface="Calibri"/>
                <a:cs typeface="Calibri"/>
              </a:rPr>
              <a:t>x</a:t>
            </a:r>
            <a:r>
              <a:rPr sz="2775" spc="-15" baseline="-19519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775" spc="-15" baseline="-19519" dirty="0">
                <a:solidFill>
                  <a:srgbClr val="0000FF"/>
                </a:solidFill>
                <a:latin typeface="Calibri"/>
                <a:cs typeface="Calibri"/>
              </a:rPr>
              <a:t>hh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*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2775" b="1" baseline="-19519" dirty="0">
                <a:solidFill>
                  <a:srgbClr val="FF00FF"/>
                </a:solidFill>
                <a:latin typeface="Calibri"/>
                <a:cs typeface="Calibri"/>
              </a:rPr>
              <a:t>i</a:t>
            </a:r>
            <a:r>
              <a:rPr sz="2775" b="1" spc="-7" baseline="-19519" dirty="0">
                <a:solidFill>
                  <a:srgbClr val="FF00FF"/>
                </a:solidFill>
                <a:latin typeface="Calibri"/>
                <a:cs typeface="Calibri"/>
              </a:rPr>
              <a:t>h</a:t>
            </a:r>
            <a:r>
              <a:rPr sz="2800" b="1" spc="5" dirty="0">
                <a:solidFill>
                  <a:srgbClr val="FF00FF"/>
                </a:solidFill>
                <a:latin typeface="Calibri"/>
                <a:cs typeface="Calibri"/>
              </a:rPr>
              <a:t>*</a:t>
            </a:r>
            <a:r>
              <a:rPr sz="2800" b="1" dirty="0">
                <a:solidFill>
                  <a:srgbClr val="FF00FF"/>
                </a:solidFill>
                <a:latin typeface="Calibri"/>
                <a:cs typeface="Calibri"/>
              </a:rPr>
              <a:t>v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15675" y="5096953"/>
            <a:ext cx="55689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35"/>
              </a:lnSpc>
            </a:pPr>
            <a:r>
              <a:rPr sz="4350" b="1" spc="37" baseline="13409" dirty="0">
                <a:solidFill>
                  <a:srgbClr val="FF00FF"/>
                </a:solidFill>
                <a:latin typeface="Calibri"/>
                <a:cs typeface="Calibri"/>
              </a:rPr>
              <a:t>W</a:t>
            </a:r>
            <a:r>
              <a:rPr sz="1950" b="1" spc="-10" dirty="0">
                <a:solidFill>
                  <a:srgbClr val="FF00FF"/>
                </a:solidFill>
                <a:latin typeface="Calibri"/>
                <a:cs typeface="Calibri"/>
              </a:rPr>
              <a:t>ih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65865" y="60260"/>
            <a:ext cx="34302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&lt;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&gt;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8889"/>
            <a:ext cx="711263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Im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C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4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g: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483" y="1180136"/>
            <a:ext cx="2481746" cy="1822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7650" y="3143866"/>
            <a:ext cx="2121535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 s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ti</a:t>
            </a:r>
            <a:r>
              <a:rPr sz="1600" i="1" dirty="0">
                <a:latin typeface="Calibri"/>
                <a:cs typeface="Calibri"/>
              </a:rPr>
              <a:t>ng on a su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as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on 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spc="-5" dirty="0">
                <a:latin typeface="Calibri"/>
                <a:cs typeface="Calibri"/>
              </a:rPr>
              <a:t> fl</a:t>
            </a:r>
            <a:r>
              <a:rPr sz="1600" i="1" dirty="0">
                <a:latin typeface="Calibri"/>
                <a:cs typeface="Calibri"/>
              </a:rPr>
              <a:t>oor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3369" y="1180134"/>
            <a:ext cx="2734911" cy="182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02553" y="3143866"/>
            <a:ext cx="1964689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s s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ti</a:t>
            </a:r>
            <a:r>
              <a:rPr sz="1600" i="1" dirty="0">
                <a:latin typeface="Calibri"/>
                <a:cs typeface="Calibri"/>
              </a:rPr>
              <a:t>ng on a </a:t>
            </a:r>
            <a:r>
              <a:rPr sz="1600" i="1" spc="-10" dirty="0">
                <a:latin typeface="Calibri"/>
                <a:cs typeface="Calibri"/>
              </a:rPr>
              <a:t>tree br</a:t>
            </a:r>
            <a:r>
              <a:rPr sz="1600" i="1" dirty="0">
                <a:latin typeface="Calibri"/>
                <a:cs typeface="Calibri"/>
              </a:rPr>
              <a:t>an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50907" y="1180136"/>
            <a:ext cx="2734920" cy="1824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60090" y="3143866"/>
            <a:ext cx="2359660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dog i</a:t>
            </a:r>
            <a:r>
              <a:rPr sz="1600" i="1" dirty="0">
                <a:latin typeface="Calibri"/>
                <a:cs typeface="Calibri"/>
              </a:rPr>
              <a:t>s 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unn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g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ass </a:t>
            </a:r>
            <a:r>
              <a:rPr sz="1600" i="1" spc="5" dirty="0">
                <a:latin typeface="Calibri"/>
                <a:cs typeface="Calibri"/>
              </a:rPr>
              <a:t>w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h a </a:t>
            </a:r>
            <a:r>
              <a:rPr sz="1600" i="1" spc="-5" dirty="0">
                <a:latin typeface="Calibri"/>
                <a:cs typeface="Calibri"/>
              </a:rPr>
              <a:t>f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sb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75446" y="1181197"/>
            <a:ext cx="2734885" cy="1822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84595" y="3143866"/>
            <a:ext cx="2340610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w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d</a:t>
            </a:r>
            <a:r>
              <a:rPr sz="1600" i="1" dirty="0">
                <a:latin typeface="Calibri"/>
                <a:cs typeface="Calibri"/>
              </a:rPr>
              <a:t>dy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b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ar</a:t>
            </a:r>
            <a:r>
              <a:rPr sz="1600" i="1" dirty="0">
                <a:latin typeface="Calibri"/>
                <a:cs typeface="Calibri"/>
              </a:rPr>
              <a:t> s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ti</a:t>
            </a:r>
            <a:r>
              <a:rPr sz="1600" i="1" dirty="0">
                <a:latin typeface="Calibri"/>
                <a:cs typeface="Calibri"/>
              </a:rPr>
              <a:t>ng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th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g</a:t>
            </a:r>
            <a:r>
              <a:rPr sz="1600" i="1" spc="-10" dirty="0">
                <a:latin typeface="Calibri"/>
                <a:cs typeface="Calibri"/>
              </a:rPr>
              <a:t>ra</a:t>
            </a:r>
            <a:r>
              <a:rPr sz="1600" i="1" dirty="0"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8482" y="3837689"/>
            <a:ext cx="2481751" cy="1653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0666" y="5632718"/>
            <a:ext cx="2227580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80" dirty="0">
                <a:latin typeface="Calibri"/>
                <a:cs typeface="Calibri"/>
              </a:rPr>
              <a:t>T</a:t>
            </a:r>
            <a:r>
              <a:rPr sz="1600" i="1" spc="5" dirty="0">
                <a:latin typeface="Calibri"/>
                <a:cs typeface="Calibri"/>
              </a:rPr>
              <a:t>w</a:t>
            </a:r>
            <a:r>
              <a:rPr sz="1600" i="1" dirty="0">
                <a:latin typeface="Calibri"/>
                <a:cs typeface="Calibri"/>
              </a:rPr>
              <a:t>o p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op</a:t>
            </a:r>
            <a:r>
              <a:rPr sz="1600" i="1" spc="-10" dirty="0">
                <a:latin typeface="Calibri"/>
                <a:cs typeface="Calibri"/>
              </a:rPr>
              <a:t>le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w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l</a:t>
            </a:r>
            <a:r>
              <a:rPr sz="1600" i="1" spc="-15" dirty="0">
                <a:latin typeface="Calibri"/>
                <a:cs typeface="Calibri"/>
              </a:rPr>
              <a:t>k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on 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10" dirty="0">
                <a:latin typeface="Calibri"/>
                <a:cs typeface="Calibri"/>
              </a:rPr>
              <a:t>e b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h </a:t>
            </a:r>
            <a:r>
              <a:rPr sz="1600" i="1" spc="-10" dirty="0">
                <a:latin typeface="Calibri"/>
                <a:cs typeface="Calibri"/>
              </a:rPr>
              <a:t>w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h sur</a:t>
            </a:r>
            <a:r>
              <a:rPr sz="1600" i="1" spc="-5" dirty="0">
                <a:latin typeface="Calibri"/>
                <a:cs typeface="Calibri"/>
              </a:rPr>
              <a:t>f</a:t>
            </a:r>
            <a:r>
              <a:rPr sz="1600" i="1" dirty="0">
                <a:latin typeface="Calibri"/>
                <a:cs typeface="Calibri"/>
              </a:rPr>
              <a:t>bo</a:t>
            </a:r>
            <a:r>
              <a:rPr sz="1600" i="1" spc="-10" dirty="0">
                <a:latin typeface="Calibri"/>
                <a:cs typeface="Calibri"/>
              </a:rPr>
              <a:t>ar</a:t>
            </a:r>
            <a:r>
              <a:rPr sz="1600" i="1" dirty="0">
                <a:latin typeface="Calibri"/>
                <a:cs typeface="Calibri"/>
              </a:rPr>
              <a:t>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1698" y="5632718"/>
            <a:ext cx="2139950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80" dirty="0">
                <a:latin typeface="Calibri"/>
                <a:cs typeface="Calibri"/>
              </a:rPr>
              <a:t>T</a:t>
            </a:r>
            <a:r>
              <a:rPr sz="1600" i="1" spc="5" dirty="0">
                <a:latin typeface="Calibri"/>
                <a:cs typeface="Calibri"/>
              </a:rPr>
              <a:t>w</a:t>
            </a:r>
            <a:r>
              <a:rPr sz="1600" i="1" dirty="0">
                <a:latin typeface="Calibri"/>
                <a:cs typeface="Calibri"/>
              </a:rPr>
              <a:t>o g</a:t>
            </a:r>
            <a:r>
              <a:rPr sz="1600" i="1" spc="-10" dirty="0">
                <a:latin typeface="Calibri"/>
                <a:cs typeface="Calibri"/>
              </a:rPr>
              <a:t>ir</a:t>
            </a:r>
            <a:r>
              <a:rPr sz="1600" i="1" dirty="0">
                <a:latin typeface="Calibri"/>
                <a:cs typeface="Calibri"/>
              </a:rPr>
              <a:t>af</a:t>
            </a:r>
            <a:r>
              <a:rPr sz="1600" i="1" spc="-30" dirty="0">
                <a:latin typeface="Calibri"/>
                <a:cs typeface="Calibri"/>
              </a:rPr>
              <a:t>f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s </a:t>
            </a:r>
            <a:r>
              <a:rPr sz="1600" i="1" spc="-20" dirty="0">
                <a:latin typeface="Calibri"/>
                <a:cs typeface="Calibri"/>
              </a:rPr>
              <a:t>s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and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a </a:t>
            </a:r>
            <a:r>
              <a:rPr sz="1600" i="1" spc="-10" dirty="0">
                <a:latin typeface="Calibri"/>
                <a:cs typeface="Calibri"/>
              </a:rPr>
              <a:t>gr</a:t>
            </a:r>
            <a:r>
              <a:rPr sz="1600" i="1" dirty="0">
                <a:latin typeface="Calibri"/>
                <a:cs typeface="Calibri"/>
              </a:rPr>
              <a:t>as</a:t>
            </a:r>
            <a:r>
              <a:rPr sz="1600" i="1" spc="-30" dirty="0">
                <a:latin typeface="Calibri"/>
                <a:cs typeface="Calibri"/>
              </a:rPr>
              <a:t>s</a:t>
            </a:r>
            <a:r>
              <a:rPr sz="1600" i="1" dirty="0">
                <a:latin typeface="Calibri"/>
                <a:cs typeface="Calibri"/>
              </a:rPr>
              <a:t>y</a:t>
            </a:r>
            <a:r>
              <a:rPr sz="1600" i="1" spc="-5" dirty="0">
                <a:latin typeface="Calibri"/>
                <a:cs typeface="Calibri"/>
              </a:rPr>
              <a:t> fi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76516" y="3837680"/>
            <a:ext cx="2481755" cy="1653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88964" y="3837678"/>
            <a:ext cx="2481751" cy="16538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31132" y="5632718"/>
            <a:ext cx="2353945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0" dirty="0">
                <a:latin typeface="Calibri"/>
                <a:cs typeface="Calibri"/>
              </a:rPr>
              <a:t>ri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d</a:t>
            </a:r>
            <a:r>
              <a:rPr sz="1600" i="1" spc="-10" dirty="0">
                <a:latin typeface="Calibri"/>
                <a:cs typeface="Calibri"/>
              </a:rPr>
              <a:t>irt</a:t>
            </a:r>
            <a:r>
              <a:rPr sz="1600" i="1" dirty="0">
                <a:latin typeface="Calibri"/>
                <a:cs typeface="Calibri"/>
              </a:rPr>
              <a:t> b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70" dirty="0">
                <a:latin typeface="Calibri"/>
                <a:cs typeface="Calibri"/>
              </a:rPr>
              <a:t>k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on a d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10" dirty="0">
                <a:latin typeface="Calibri"/>
                <a:cs typeface="Calibri"/>
              </a:rPr>
              <a:t>rt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tr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spc="-10" dirty="0">
                <a:latin typeface="Calibri"/>
                <a:cs typeface="Calibri"/>
              </a:rPr>
              <a:t>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71926" y="3842744"/>
            <a:ext cx="2481756" cy="16499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67017" y="5678357"/>
            <a:ext cx="2258695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n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s p</a:t>
            </a:r>
            <a:r>
              <a:rPr sz="1600" i="1" spc="-10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5" dirty="0">
                <a:latin typeface="Calibri"/>
                <a:cs typeface="Calibri"/>
              </a:rPr>
              <a:t>y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a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spc="-10" dirty="0">
                <a:latin typeface="Calibri"/>
                <a:cs typeface="Calibri"/>
              </a:rPr>
              <a:t>ti</a:t>
            </a:r>
            <a:r>
              <a:rPr sz="1600" i="1" dirty="0">
                <a:latin typeface="Calibri"/>
                <a:cs typeface="Calibri"/>
              </a:rPr>
              <a:t>on on th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0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ou</a:t>
            </a:r>
            <a:r>
              <a:rPr sz="1600" i="1" spc="-10" dirty="0">
                <a:latin typeface="Calibri"/>
                <a:cs typeface="Calibri"/>
              </a:rPr>
              <a:t>rt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95639" y="208746"/>
            <a:ext cx="1570990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ap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ions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ne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ll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B7B7B7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7B7B7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B7B7B7"/>
                </a:solidFill>
                <a:latin typeface="Calibri"/>
                <a:cs typeface="Calibri"/>
              </a:rPr>
              <a:t>e</a:t>
            </a:r>
            <a:r>
              <a:rPr sz="800" u="sng" spc="-4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: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at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dbl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dbl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dbl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dbl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dbl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dbl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dbl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u="sng" spc="-25" dirty="0">
                <a:solidFill>
                  <a:srgbClr val="B7B7B7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ee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be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nnis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ff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B7B7B7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54F72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54F72"/>
                </a:solidFill>
                <a:latin typeface="Calibri"/>
                <a:cs typeface="Calibri"/>
              </a:rPr>
              <a:t>o</a:t>
            </a:r>
            <a:r>
              <a:rPr sz="800" spc="-15" dirty="0">
                <a:solidFill>
                  <a:srgbClr val="954F72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54F72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954F72"/>
                </a:solidFill>
                <a:latin typeface="Calibri"/>
                <a:cs typeface="Calibri"/>
              </a:rPr>
              <a:t>rc</a:t>
            </a:r>
            <a:r>
              <a:rPr sz="800" spc="-5" dirty="0">
                <a:solidFill>
                  <a:srgbClr val="954F72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954F72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54F72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954F72"/>
                </a:solidFill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30639" y="681672"/>
            <a:ext cx="461645" cy="0"/>
          </a:xfrm>
          <a:custGeom>
            <a:avLst/>
            <a:gdLst/>
            <a:ahLst/>
            <a:cxnLst/>
            <a:rect l="l" t="t" r="r" b="b"/>
            <a:pathLst>
              <a:path w="461645">
                <a:moveTo>
                  <a:pt x="0" y="0"/>
                </a:moveTo>
                <a:lnTo>
                  <a:pt x="461432" y="0"/>
                </a:lnTo>
              </a:path>
            </a:pathLst>
          </a:custGeom>
          <a:ln w="5504">
            <a:solidFill>
              <a:srgbClr val="954F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8889"/>
            <a:ext cx="64687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Im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C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4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g: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25" dirty="0">
                <a:latin typeface="Calibri Light"/>
                <a:cs typeface="Calibri Light"/>
              </a:rPr>
              <a:t>F</a:t>
            </a:r>
            <a:r>
              <a:rPr sz="4000" b="0" spc="-15" dirty="0">
                <a:latin typeface="Calibri Light"/>
                <a:cs typeface="Calibri Light"/>
              </a:rPr>
              <a:t>ail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C</a:t>
            </a:r>
            <a:r>
              <a:rPr sz="4000" b="0" spc="-20" dirty="0">
                <a:latin typeface="Calibri Light"/>
                <a:cs typeface="Calibri Light"/>
              </a:rPr>
              <a:t>as</a:t>
            </a:r>
            <a:r>
              <a:rPr sz="4000" b="0" spc="-25" dirty="0">
                <a:latin typeface="Calibri Light"/>
                <a:cs typeface="Calibri Light"/>
              </a:rPr>
              <a:t>es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72272" y="201480"/>
            <a:ext cx="1792605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ap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ions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g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ne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     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ll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u="sng" spc="-4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: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oa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hand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er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we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bal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8428" y="1129267"/>
            <a:ext cx="2948031" cy="1964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1677" y="1521165"/>
            <a:ext cx="2403873" cy="3619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683" y="3746686"/>
            <a:ext cx="2837660" cy="1884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4577" y="1350742"/>
            <a:ext cx="2796796" cy="20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4586" y="3683969"/>
            <a:ext cx="3147578" cy="20975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5688" y="3112292"/>
            <a:ext cx="10864850" cy="146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772525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w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s ho</a:t>
            </a:r>
            <a:r>
              <a:rPr sz="1600" i="1" spc="-10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t</a:t>
            </a:r>
            <a:r>
              <a:rPr sz="1600" i="1" spc="-5" dirty="0">
                <a:latin typeface="Calibri"/>
                <a:cs typeface="Calibri"/>
              </a:rPr>
              <a:t> i</a:t>
            </a:r>
            <a:r>
              <a:rPr sz="1600" i="1" dirty="0">
                <a:latin typeface="Calibri"/>
                <a:cs typeface="Calibri"/>
              </a:rPr>
              <a:t>n h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hand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800">
              <a:latin typeface="Times New Roman"/>
              <a:cs typeface="Times New Roman"/>
            </a:endParaRPr>
          </a:p>
          <a:p>
            <a:pPr marL="9467850" marR="5080">
              <a:lnSpc>
                <a:spcPct val="99800"/>
              </a:lnSpc>
            </a:pPr>
            <a:r>
              <a:rPr sz="1600" i="1" spc="-10" dirty="0">
                <a:latin typeface="Calibri"/>
                <a:cs typeface="Calibri"/>
              </a:rPr>
              <a:t>A 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 a bas</a:t>
            </a:r>
            <a:r>
              <a:rPr sz="1600" i="1" spc="-5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ba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l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un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spc="-25" dirty="0">
                <a:latin typeface="Calibri"/>
                <a:cs typeface="Calibri"/>
              </a:rPr>
              <a:t>f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m th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spc="-15" dirty="0">
                <a:latin typeface="Calibri"/>
                <a:cs typeface="Calibri"/>
              </a:rPr>
              <a:t>o</a:t>
            </a:r>
            <a:r>
              <a:rPr sz="1600" i="1" spc="-10" dirty="0">
                <a:latin typeface="Calibri"/>
                <a:cs typeface="Calibri"/>
              </a:rPr>
              <a:t>w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ba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96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0691" y="5208179"/>
            <a:ext cx="5714365" cy="987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8655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w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an </a:t>
            </a:r>
            <a:r>
              <a:rPr sz="1600" i="1" spc="-15" dirty="0">
                <a:latin typeface="Calibri"/>
                <a:cs typeface="Calibri"/>
              </a:rPr>
              <a:t>s</a:t>
            </a:r>
            <a:r>
              <a:rPr sz="1600" i="1" spc="-30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and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on a b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a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h ho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5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sur</a:t>
            </a:r>
            <a:r>
              <a:rPr sz="1600" i="1" spc="-5" dirty="0">
                <a:latin typeface="Calibri"/>
                <a:cs typeface="Calibri"/>
              </a:rPr>
              <a:t>f</a:t>
            </a:r>
            <a:r>
              <a:rPr sz="1600" i="1" dirty="0">
                <a:latin typeface="Calibri"/>
                <a:cs typeface="Calibri"/>
              </a:rPr>
              <a:t>bo</a:t>
            </a:r>
            <a:r>
              <a:rPr sz="1600" i="1" spc="-10" dirty="0">
                <a:latin typeface="Calibri"/>
                <a:cs typeface="Calibri"/>
              </a:rPr>
              <a:t>ar</a:t>
            </a:r>
            <a:r>
              <a:rPr sz="1600" i="1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  <a:p>
            <a:pPr marL="12700" marR="3319145">
              <a:lnSpc>
                <a:spcPct val="100699"/>
              </a:lnSpc>
              <a:spcBef>
                <a:spcPts val="170"/>
              </a:spcBef>
            </a:pPr>
            <a:r>
              <a:rPr sz="1600" i="1" spc="-10" dirty="0">
                <a:latin typeface="Calibri"/>
                <a:cs typeface="Calibri"/>
              </a:rPr>
              <a:t>A p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son ho</a:t>
            </a:r>
            <a:r>
              <a:rPr sz="1600" i="1" spc="-10" dirty="0">
                <a:latin typeface="Calibri"/>
                <a:cs typeface="Calibri"/>
              </a:rPr>
              <a:t>l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ng a </a:t>
            </a:r>
            <a:r>
              <a:rPr sz="1600" i="1" spc="-20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pu</a:t>
            </a:r>
            <a:r>
              <a:rPr sz="1600" i="1" spc="-25" dirty="0">
                <a:latin typeface="Calibri"/>
                <a:cs typeface="Calibri"/>
              </a:rPr>
              <a:t>t</a:t>
            </a:r>
            <a:r>
              <a:rPr sz="1600" i="1" spc="-15" dirty="0">
                <a:latin typeface="Calibri"/>
                <a:cs typeface="Calibri"/>
              </a:rPr>
              <a:t>er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m</a:t>
            </a:r>
            <a:r>
              <a:rPr sz="1600" i="1" dirty="0">
                <a:latin typeface="Calibri"/>
                <a:cs typeface="Calibri"/>
              </a:rPr>
              <a:t>ous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on a d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s</a:t>
            </a:r>
            <a:r>
              <a:rPr sz="1600" i="1" spc="-10" dirty="0">
                <a:latin typeface="Calibri"/>
                <a:cs typeface="Calibri"/>
              </a:rPr>
              <a:t>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0550" y="1343452"/>
            <a:ext cx="1801495" cy="47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600" i="1" spc="-10" dirty="0">
                <a:latin typeface="Calibri"/>
                <a:cs typeface="Calibri"/>
              </a:rPr>
              <a:t>A bir</a:t>
            </a:r>
            <a:r>
              <a:rPr sz="1600" i="1" dirty="0">
                <a:latin typeface="Calibri"/>
                <a:cs typeface="Calibri"/>
              </a:rPr>
              <a:t>d 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dirty="0">
                <a:latin typeface="Calibri"/>
                <a:cs typeface="Calibri"/>
              </a:rPr>
              <a:t>s p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d</a:t>
            </a:r>
            <a:r>
              <a:rPr sz="1600" i="1" dirty="0">
                <a:latin typeface="Calibri"/>
                <a:cs typeface="Calibri"/>
              </a:rPr>
              <a:t> on a </a:t>
            </a:r>
            <a:r>
              <a:rPr sz="1600" i="1" spc="-10" dirty="0">
                <a:latin typeface="Calibri"/>
                <a:cs typeface="Calibri"/>
              </a:rPr>
              <a:t>tr</a:t>
            </a:r>
            <a:r>
              <a:rPr sz="1600" i="1" spc="-1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 b</a:t>
            </a:r>
            <a:r>
              <a:rPr sz="1600" i="1" spc="-10" dirty="0">
                <a:latin typeface="Calibri"/>
                <a:cs typeface="Calibri"/>
              </a:rPr>
              <a:t>ra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i="1" spc="-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1504722" y="2802696"/>
            <a:ext cx="2882265" cy="1979295"/>
          </a:xfrm>
          <a:custGeom>
            <a:avLst/>
            <a:gdLst/>
            <a:ahLst/>
            <a:cxnLst/>
            <a:rect l="l" t="t" r="r" b="b"/>
            <a:pathLst>
              <a:path w="2882265" h="1979295">
                <a:moveTo>
                  <a:pt x="2682256" y="0"/>
                </a:moveTo>
                <a:lnTo>
                  <a:pt x="199670" y="0"/>
                </a:lnTo>
                <a:lnTo>
                  <a:pt x="183294" y="661"/>
                </a:lnTo>
                <a:lnTo>
                  <a:pt x="136559" y="10179"/>
                </a:lnTo>
                <a:lnTo>
                  <a:pt x="94492" y="29915"/>
                </a:lnTo>
                <a:lnTo>
                  <a:pt x="58482" y="58482"/>
                </a:lnTo>
                <a:lnTo>
                  <a:pt x="29915" y="94492"/>
                </a:lnTo>
                <a:lnTo>
                  <a:pt x="10179" y="136559"/>
                </a:lnTo>
                <a:lnTo>
                  <a:pt x="661" y="183294"/>
                </a:lnTo>
                <a:lnTo>
                  <a:pt x="0" y="199670"/>
                </a:lnTo>
                <a:lnTo>
                  <a:pt x="0" y="1779014"/>
                </a:lnTo>
                <a:lnTo>
                  <a:pt x="5802" y="1826997"/>
                </a:lnTo>
                <a:lnTo>
                  <a:pt x="22286" y="1870774"/>
                </a:lnTo>
                <a:lnTo>
                  <a:pt x="48064" y="1908957"/>
                </a:lnTo>
                <a:lnTo>
                  <a:pt x="81747" y="1940160"/>
                </a:lnTo>
                <a:lnTo>
                  <a:pt x="121949" y="1962994"/>
                </a:lnTo>
                <a:lnTo>
                  <a:pt x="167282" y="1976072"/>
                </a:lnTo>
                <a:lnTo>
                  <a:pt x="199670" y="1978685"/>
                </a:lnTo>
                <a:lnTo>
                  <a:pt x="2682256" y="1978685"/>
                </a:lnTo>
                <a:lnTo>
                  <a:pt x="2730239" y="1972882"/>
                </a:lnTo>
                <a:lnTo>
                  <a:pt x="2774015" y="1956398"/>
                </a:lnTo>
                <a:lnTo>
                  <a:pt x="2812199" y="1930620"/>
                </a:lnTo>
                <a:lnTo>
                  <a:pt x="2843401" y="1896937"/>
                </a:lnTo>
                <a:lnTo>
                  <a:pt x="2866234" y="1856735"/>
                </a:lnTo>
                <a:lnTo>
                  <a:pt x="2879312" y="1811402"/>
                </a:lnTo>
                <a:lnTo>
                  <a:pt x="2881925" y="1779014"/>
                </a:lnTo>
                <a:lnTo>
                  <a:pt x="2881925" y="199670"/>
                </a:lnTo>
                <a:lnTo>
                  <a:pt x="2876122" y="151687"/>
                </a:lnTo>
                <a:lnTo>
                  <a:pt x="2859639" y="107910"/>
                </a:lnTo>
                <a:lnTo>
                  <a:pt x="2833861" y="69727"/>
                </a:lnTo>
                <a:lnTo>
                  <a:pt x="2800178" y="38524"/>
                </a:lnTo>
                <a:lnTo>
                  <a:pt x="2759976" y="15691"/>
                </a:lnTo>
                <a:lnTo>
                  <a:pt x="2714643" y="2613"/>
                </a:lnTo>
                <a:lnTo>
                  <a:pt x="2682256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4722" y="2802696"/>
            <a:ext cx="2882265" cy="1979295"/>
          </a:xfrm>
          <a:custGeom>
            <a:avLst/>
            <a:gdLst/>
            <a:ahLst/>
            <a:cxnLst/>
            <a:rect l="l" t="t" r="r" b="b"/>
            <a:pathLst>
              <a:path w="2882265" h="1979295">
                <a:moveTo>
                  <a:pt x="0" y="199670"/>
                </a:moveTo>
                <a:lnTo>
                  <a:pt x="5802" y="151687"/>
                </a:lnTo>
                <a:lnTo>
                  <a:pt x="22286" y="107910"/>
                </a:lnTo>
                <a:lnTo>
                  <a:pt x="48064" y="69727"/>
                </a:lnTo>
                <a:lnTo>
                  <a:pt x="81747" y="38524"/>
                </a:lnTo>
                <a:lnTo>
                  <a:pt x="121949" y="15691"/>
                </a:lnTo>
                <a:lnTo>
                  <a:pt x="167282" y="2613"/>
                </a:lnTo>
                <a:lnTo>
                  <a:pt x="199670" y="0"/>
                </a:lnTo>
                <a:lnTo>
                  <a:pt x="2682256" y="0"/>
                </a:lnTo>
                <a:lnTo>
                  <a:pt x="2730238" y="5802"/>
                </a:lnTo>
                <a:lnTo>
                  <a:pt x="2774015" y="22286"/>
                </a:lnTo>
                <a:lnTo>
                  <a:pt x="2812198" y="48064"/>
                </a:lnTo>
                <a:lnTo>
                  <a:pt x="2843401" y="81747"/>
                </a:lnTo>
                <a:lnTo>
                  <a:pt x="2866234" y="121949"/>
                </a:lnTo>
                <a:lnTo>
                  <a:pt x="2879312" y="167282"/>
                </a:lnTo>
                <a:lnTo>
                  <a:pt x="2881926" y="199670"/>
                </a:lnTo>
                <a:lnTo>
                  <a:pt x="2881926" y="1779014"/>
                </a:lnTo>
                <a:lnTo>
                  <a:pt x="2876123" y="1826997"/>
                </a:lnTo>
                <a:lnTo>
                  <a:pt x="2859639" y="1870774"/>
                </a:lnTo>
                <a:lnTo>
                  <a:pt x="2833861" y="1908957"/>
                </a:lnTo>
                <a:lnTo>
                  <a:pt x="2800178" y="1940160"/>
                </a:lnTo>
                <a:lnTo>
                  <a:pt x="2759976" y="1962993"/>
                </a:lnTo>
                <a:lnTo>
                  <a:pt x="2714643" y="1976071"/>
                </a:lnTo>
                <a:lnTo>
                  <a:pt x="2682256" y="1978685"/>
                </a:lnTo>
                <a:lnTo>
                  <a:pt x="199670" y="1978685"/>
                </a:lnTo>
                <a:lnTo>
                  <a:pt x="151687" y="1972882"/>
                </a:lnTo>
                <a:lnTo>
                  <a:pt x="107910" y="1956398"/>
                </a:lnTo>
                <a:lnTo>
                  <a:pt x="69727" y="1930620"/>
                </a:lnTo>
                <a:lnTo>
                  <a:pt x="38524" y="1896937"/>
                </a:lnTo>
                <a:lnTo>
                  <a:pt x="15691" y="1856734"/>
                </a:lnTo>
                <a:lnTo>
                  <a:pt x="2613" y="1811401"/>
                </a:lnTo>
                <a:lnTo>
                  <a:pt x="0" y="1779014"/>
                </a:lnTo>
                <a:lnTo>
                  <a:pt x="0" y="19967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752" y="3975706"/>
            <a:ext cx="53721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60" baseline="13020" dirty="0">
                <a:latin typeface="Calibri"/>
                <a:cs typeface="Calibri"/>
              </a:rPr>
              <a:t>h</a:t>
            </a:r>
            <a:r>
              <a:rPr sz="2100" spc="-6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1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1237" y="5024819"/>
            <a:ext cx="29337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x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931" y="3138057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2953" y="3125779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746" y="0"/>
                </a:moveTo>
                <a:lnTo>
                  <a:pt x="155543" y="5950"/>
                </a:lnTo>
                <a:lnTo>
                  <a:pt x="110654" y="22853"/>
                </a:lnTo>
                <a:lnTo>
                  <a:pt x="71499" y="49286"/>
                </a:lnTo>
                <a:lnTo>
                  <a:pt x="39504" y="83826"/>
                </a:lnTo>
                <a:lnTo>
                  <a:pt x="16090" y="125050"/>
                </a:lnTo>
                <a:lnTo>
                  <a:pt x="2679" y="171535"/>
                </a:lnTo>
                <a:lnTo>
                  <a:pt x="0" y="204746"/>
                </a:lnTo>
                <a:lnTo>
                  <a:pt x="678" y="221539"/>
                </a:lnTo>
                <a:lnTo>
                  <a:pt x="10438" y="269462"/>
                </a:lnTo>
                <a:lnTo>
                  <a:pt x="30675" y="312598"/>
                </a:lnTo>
                <a:lnTo>
                  <a:pt x="59969" y="349524"/>
                </a:lnTo>
                <a:lnTo>
                  <a:pt x="96895" y="378817"/>
                </a:lnTo>
                <a:lnTo>
                  <a:pt x="140031" y="399055"/>
                </a:lnTo>
                <a:lnTo>
                  <a:pt x="187954" y="408814"/>
                </a:lnTo>
                <a:lnTo>
                  <a:pt x="204746" y="409493"/>
                </a:lnTo>
                <a:lnTo>
                  <a:pt x="221539" y="408814"/>
                </a:lnTo>
                <a:lnTo>
                  <a:pt x="269462" y="399055"/>
                </a:lnTo>
                <a:lnTo>
                  <a:pt x="312598" y="378817"/>
                </a:lnTo>
                <a:lnTo>
                  <a:pt x="349524" y="349524"/>
                </a:lnTo>
                <a:lnTo>
                  <a:pt x="378817" y="312598"/>
                </a:lnTo>
                <a:lnTo>
                  <a:pt x="399055" y="269462"/>
                </a:lnTo>
                <a:lnTo>
                  <a:pt x="408814" y="221539"/>
                </a:lnTo>
                <a:lnTo>
                  <a:pt x="409493" y="204746"/>
                </a:lnTo>
                <a:lnTo>
                  <a:pt x="408814" y="187954"/>
                </a:lnTo>
                <a:lnTo>
                  <a:pt x="399055" y="140031"/>
                </a:lnTo>
                <a:lnTo>
                  <a:pt x="378817" y="96895"/>
                </a:lnTo>
                <a:lnTo>
                  <a:pt x="349524" y="59969"/>
                </a:lnTo>
                <a:lnTo>
                  <a:pt x="312598" y="30675"/>
                </a:lnTo>
                <a:lnTo>
                  <a:pt x="269462" y="10438"/>
                </a:lnTo>
                <a:lnTo>
                  <a:pt x="221539" y="678"/>
                </a:lnTo>
                <a:lnTo>
                  <a:pt x="20474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2953" y="3125779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0" y="204746"/>
                </a:moveTo>
                <a:lnTo>
                  <a:pt x="5950" y="155543"/>
                </a:lnTo>
                <a:lnTo>
                  <a:pt x="22853" y="110653"/>
                </a:lnTo>
                <a:lnTo>
                  <a:pt x="49286" y="71499"/>
                </a:lnTo>
                <a:lnTo>
                  <a:pt x="83825" y="39504"/>
                </a:lnTo>
                <a:lnTo>
                  <a:pt x="125049" y="16089"/>
                </a:lnTo>
                <a:lnTo>
                  <a:pt x="171535" y="2679"/>
                </a:lnTo>
                <a:lnTo>
                  <a:pt x="204746" y="0"/>
                </a:lnTo>
                <a:lnTo>
                  <a:pt x="221538" y="678"/>
                </a:lnTo>
                <a:lnTo>
                  <a:pt x="269462" y="10438"/>
                </a:lnTo>
                <a:lnTo>
                  <a:pt x="312598" y="30675"/>
                </a:lnTo>
                <a:lnTo>
                  <a:pt x="349524" y="59968"/>
                </a:lnTo>
                <a:lnTo>
                  <a:pt x="378817" y="96894"/>
                </a:lnTo>
                <a:lnTo>
                  <a:pt x="399054" y="140030"/>
                </a:lnTo>
                <a:lnTo>
                  <a:pt x="408814" y="187954"/>
                </a:lnTo>
                <a:lnTo>
                  <a:pt x="409493" y="204746"/>
                </a:lnTo>
                <a:lnTo>
                  <a:pt x="408814" y="221538"/>
                </a:lnTo>
                <a:lnTo>
                  <a:pt x="399054" y="269462"/>
                </a:lnTo>
                <a:lnTo>
                  <a:pt x="378817" y="312598"/>
                </a:lnTo>
                <a:lnTo>
                  <a:pt x="349524" y="349524"/>
                </a:lnTo>
                <a:lnTo>
                  <a:pt x="312598" y="378817"/>
                </a:lnTo>
                <a:lnTo>
                  <a:pt x="269462" y="399054"/>
                </a:lnTo>
                <a:lnTo>
                  <a:pt x="221538" y="408814"/>
                </a:lnTo>
                <a:lnTo>
                  <a:pt x="204746" y="409493"/>
                </a:lnTo>
                <a:lnTo>
                  <a:pt x="187954" y="408814"/>
                </a:lnTo>
                <a:lnTo>
                  <a:pt x="140030" y="399054"/>
                </a:lnTo>
                <a:lnTo>
                  <a:pt x="96894" y="378817"/>
                </a:lnTo>
                <a:lnTo>
                  <a:pt x="59968" y="349524"/>
                </a:lnTo>
                <a:lnTo>
                  <a:pt x="30675" y="312598"/>
                </a:lnTo>
                <a:lnTo>
                  <a:pt x="10438" y="269462"/>
                </a:lnTo>
                <a:lnTo>
                  <a:pt x="678" y="221538"/>
                </a:lnTo>
                <a:lnTo>
                  <a:pt x="0" y="20474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17876" y="3978940"/>
            <a:ext cx="6769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9600" y="4308205"/>
            <a:ext cx="76200" cy="749935"/>
          </a:xfrm>
          <a:custGeom>
            <a:avLst/>
            <a:gdLst/>
            <a:ahLst/>
            <a:cxnLst/>
            <a:rect l="l" t="t" r="r" b="b"/>
            <a:pathLst>
              <a:path w="76200" h="749935">
                <a:moveTo>
                  <a:pt x="38098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749804"/>
                </a:lnTo>
                <a:lnTo>
                  <a:pt x="47625" y="749804"/>
                </a:lnTo>
                <a:lnTo>
                  <a:pt x="47625" y="76200"/>
                </a:lnTo>
                <a:lnTo>
                  <a:pt x="76200" y="76198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3370" y="4094626"/>
            <a:ext cx="1399540" cy="76200"/>
          </a:xfrm>
          <a:custGeom>
            <a:avLst/>
            <a:gdLst/>
            <a:ahLst/>
            <a:cxnLst/>
            <a:rect l="l" t="t" r="r" b="b"/>
            <a:pathLst>
              <a:path w="1399539" h="76200">
                <a:moveTo>
                  <a:pt x="0" y="28573"/>
                </a:moveTo>
                <a:lnTo>
                  <a:pt x="0" y="47623"/>
                </a:lnTo>
                <a:lnTo>
                  <a:pt x="1323036" y="47625"/>
                </a:lnTo>
                <a:lnTo>
                  <a:pt x="1323036" y="76200"/>
                </a:lnTo>
                <a:lnTo>
                  <a:pt x="1399236" y="38100"/>
                </a:lnTo>
                <a:lnTo>
                  <a:pt x="1380186" y="28575"/>
                </a:lnTo>
                <a:lnTo>
                  <a:pt x="0" y="28573"/>
                </a:lnTo>
                <a:close/>
              </a:path>
              <a:path w="1399539" h="76200">
                <a:moveTo>
                  <a:pt x="1323036" y="0"/>
                </a:moveTo>
                <a:lnTo>
                  <a:pt x="1323036" y="28575"/>
                </a:lnTo>
                <a:lnTo>
                  <a:pt x="1380186" y="28575"/>
                </a:lnTo>
                <a:lnTo>
                  <a:pt x="13230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1344" y="3535272"/>
            <a:ext cx="76200" cy="469900"/>
          </a:xfrm>
          <a:custGeom>
            <a:avLst/>
            <a:gdLst/>
            <a:ahLst/>
            <a:cxnLst/>
            <a:rect l="l" t="t" r="r" b="b"/>
            <a:pathLst>
              <a:path w="76200" h="469900">
                <a:moveTo>
                  <a:pt x="38553" y="0"/>
                </a:moveTo>
                <a:lnTo>
                  <a:pt x="0" y="75972"/>
                </a:lnTo>
                <a:lnTo>
                  <a:pt x="28575" y="76142"/>
                </a:lnTo>
                <a:lnTo>
                  <a:pt x="26229" y="469421"/>
                </a:lnTo>
                <a:lnTo>
                  <a:pt x="45279" y="469535"/>
                </a:lnTo>
                <a:lnTo>
                  <a:pt x="47623" y="76255"/>
                </a:lnTo>
                <a:lnTo>
                  <a:pt x="76114" y="76255"/>
                </a:lnTo>
                <a:lnTo>
                  <a:pt x="38553" y="0"/>
                </a:lnTo>
                <a:close/>
              </a:path>
              <a:path w="76200" h="469900">
                <a:moveTo>
                  <a:pt x="76114" y="76255"/>
                </a:moveTo>
                <a:lnTo>
                  <a:pt x="47623" y="76255"/>
                </a:lnTo>
                <a:lnTo>
                  <a:pt x="76198" y="76426"/>
                </a:lnTo>
                <a:lnTo>
                  <a:pt x="76114" y="76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0206" y="3292426"/>
            <a:ext cx="457834" cy="76200"/>
          </a:xfrm>
          <a:custGeom>
            <a:avLst/>
            <a:gdLst/>
            <a:ahLst/>
            <a:cxnLst/>
            <a:rect l="l" t="t" r="r" b="b"/>
            <a:pathLst>
              <a:path w="457835" h="76200">
                <a:moveTo>
                  <a:pt x="0" y="28573"/>
                </a:moveTo>
                <a:lnTo>
                  <a:pt x="0" y="47623"/>
                </a:lnTo>
                <a:lnTo>
                  <a:pt x="381281" y="47625"/>
                </a:lnTo>
                <a:lnTo>
                  <a:pt x="381281" y="76200"/>
                </a:lnTo>
                <a:lnTo>
                  <a:pt x="457481" y="38100"/>
                </a:lnTo>
                <a:lnTo>
                  <a:pt x="438431" y="28575"/>
                </a:lnTo>
                <a:lnTo>
                  <a:pt x="0" y="28573"/>
                </a:lnTo>
                <a:close/>
              </a:path>
              <a:path w="457835" h="76200">
                <a:moveTo>
                  <a:pt x="381281" y="0"/>
                </a:moveTo>
                <a:lnTo>
                  <a:pt x="381281" y="28575"/>
                </a:lnTo>
                <a:lnTo>
                  <a:pt x="438431" y="28575"/>
                </a:lnTo>
                <a:lnTo>
                  <a:pt x="3812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85485" y="3251060"/>
            <a:ext cx="61214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5589" y="3975706"/>
            <a:ext cx="3257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0" dirty="0">
                <a:latin typeface="Calibri"/>
                <a:cs typeface="Calibri"/>
              </a:rPr>
              <a:t>h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18825" y="3292426"/>
            <a:ext cx="457834" cy="76200"/>
          </a:xfrm>
          <a:custGeom>
            <a:avLst/>
            <a:gdLst/>
            <a:ahLst/>
            <a:cxnLst/>
            <a:rect l="l" t="t" r="r" b="b"/>
            <a:pathLst>
              <a:path w="457835" h="76200">
                <a:moveTo>
                  <a:pt x="0" y="28573"/>
                </a:moveTo>
                <a:lnTo>
                  <a:pt x="0" y="47623"/>
                </a:lnTo>
                <a:lnTo>
                  <a:pt x="381281" y="47625"/>
                </a:lnTo>
                <a:lnTo>
                  <a:pt x="381281" y="76200"/>
                </a:lnTo>
                <a:lnTo>
                  <a:pt x="457481" y="38100"/>
                </a:lnTo>
                <a:lnTo>
                  <a:pt x="438431" y="28575"/>
                </a:lnTo>
                <a:lnTo>
                  <a:pt x="0" y="28573"/>
                </a:lnTo>
                <a:close/>
              </a:path>
              <a:path w="457835" h="76200">
                <a:moveTo>
                  <a:pt x="381281" y="0"/>
                </a:moveTo>
                <a:lnTo>
                  <a:pt x="381281" y="28575"/>
                </a:lnTo>
                <a:lnTo>
                  <a:pt x="438431" y="28575"/>
                </a:lnTo>
                <a:lnTo>
                  <a:pt x="3812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2495" y="3567864"/>
            <a:ext cx="800100" cy="638810"/>
          </a:xfrm>
          <a:custGeom>
            <a:avLst/>
            <a:gdLst/>
            <a:ahLst/>
            <a:cxnLst/>
            <a:rect l="l" t="t" r="r" b="b"/>
            <a:pathLst>
              <a:path w="800100" h="638810">
                <a:moveTo>
                  <a:pt x="19050" y="0"/>
                </a:moveTo>
                <a:lnTo>
                  <a:pt x="0" y="0"/>
                </a:lnTo>
                <a:lnTo>
                  <a:pt x="0" y="605504"/>
                </a:lnTo>
                <a:lnTo>
                  <a:pt x="4264" y="609768"/>
                </a:lnTo>
                <a:lnTo>
                  <a:pt x="723518" y="609768"/>
                </a:lnTo>
                <a:lnTo>
                  <a:pt x="723518" y="638343"/>
                </a:lnTo>
                <a:lnTo>
                  <a:pt x="799718" y="600243"/>
                </a:lnTo>
                <a:lnTo>
                  <a:pt x="780668" y="590718"/>
                </a:lnTo>
                <a:lnTo>
                  <a:pt x="19050" y="590718"/>
                </a:lnTo>
                <a:lnTo>
                  <a:pt x="19050" y="0"/>
                </a:lnTo>
                <a:close/>
              </a:path>
              <a:path w="800100" h="638810">
                <a:moveTo>
                  <a:pt x="723518" y="562143"/>
                </a:moveTo>
                <a:lnTo>
                  <a:pt x="723518" y="590718"/>
                </a:lnTo>
                <a:lnTo>
                  <a:pt x="780668" y="590718"/>
                </a:lnTo>
                <a:lnTo>
                  <a:pt x="723518" y="56214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56587" y="2583874"/>
            <a:ext cx="5414457" cy="2580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096" y="5991098"/>
            <a:ext cx="699389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Be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g</a:t>
            </a:r>
            <a:r>
              <a:rPr sz="1050" spc="5" dirty="0">
                <a:latin typeface="Calibri"/>
                <a:cs typeface="Calibri"/>
              </a:rPr>
              <a:t>io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arn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g-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rm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grad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nt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esce</a:t>
            </a:r>
            <a:r>
              <a:rPr sz="1050" dirty="0">
                <a:latin typeface="Calibri"/>
                <a:cs typeface="Calibri"/>
              </a:rPr>
              <a:t>nt</a:t>
            </a:r>
            <a:r>
              <a:rPr sz="1050" spc="5" dirty="0">
                <a:latin typeface="Calibri"/>
                <a:cs typeface="Calibri"/>
              </a:rPr>
              <a:t> i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di</a:t>
            </a:r>
            <a:r>
              <a:rPr sz="1050" spc="-5" dirty="0">
                <a:latin typeface="Calibri"/>
                <a:cs typeface="Calibri"/>
              </a:rPr>
              <a:t>ff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ult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spc="5" dirty="0">
                <a:latin typeface="Calibri"/>
                <a:cs typeface="Calibri"/>
              </a:rPr>
              <a:t>EEE</a:t>
            </a:r>
            <a:r>
              <a:rPr sz="1050" dirty="0">
                <a:latin typeface="Calibri"/>
                <a:cs typeface="Calibri"/>
              </a:rPr>
              <a:t> Tran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ons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199</a:t>
            </a:r>
            <a:r>
              <a:rPr sz="1050" spc="5" dirty="0">
                <a:latin typeface="Calibri"/>
                <a:cs typeface="Calibri"/>
              </a:rPr>
              <a:t>4</a:t>
            </a:r>
            <a:r>
              <a:rPr sz="1050" dirty="0">
                <a:latin typeface="Calibri"/>
                <a:cs typeface="Calibri"/>
              </a:rPr>
              <a:t> P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sc</a:t>
            </a:r>
            <a:r>
              <a:rPr sz="1050" spc="5" dirty="0">
                <a:latin typeface="Calibri"/>
                <a:cs typeface="Calibri"/>
              </a:rPr>
              <a:t>anu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the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di</a:t>
            </a:r>
            <a:r>
              <a:rPr sz="1050" dirty="0">
                <a:latin typeface="Calibri"/>
                <a:cs typeface="Calibri"/>
              </a:rPr>
              <a:t>ff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ult</a:t>
            </a:r>
            <a:r>
              <a:rPr sz="1050" dirty="0">
                <a:latin typeface="Calibri"/>
                <a:cs typeface="Calibri"/>
              </a:rPr>
              <a:t>y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ra</a:t>
            </a:r>
            <a:r>
              <a:rPr sz="1050" spc="5" dirty="0">
                <a:latin typeface="Calibri"/>
                <a:cs typeface="Calibri"/>
              </a:rPr>
              <a:t>ining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dirty="0">
                <a:latin typeface="Calibri"/>
                <a:cs typeface="Calibri"/>
              </a:rPr>
              <a:t>urr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nt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</a:t>
            </a:r>
            <a:r>
              <a:rPr sz="1050" spc="5" dirty="0">
                <a:latin typeface="Calibri"/>
                <a:cs typeface="Calibri"/>
              </a:rPr>
              <a:t>ML</a:t>
            </a:r>
            <a:r>
              <a:rPr sz="1050" dirty="0">
                <a:latin typeface="Calibri"/>
                <a:cs typeface="Calibri"/>
              </a:rPr>
              <a:t> 201</a:t>
            </a: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97</a:t>
            </a:fld>
            <a:endParaRPr spc="-15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2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1504722" y="2802696"/>
            <a:ext cx="2882265" cy="1979295"/>
          </a:xfrm>
          <a:custGeom>
            <a:avLst/>
            <a:gdLst/>
            <a:ahLst/>
            <a:cxnLst/>
            <a:rect l="l" t="t" r="r" b="b"/>
            <a:pathLst>
              <a:path w="2882265" h="1979295">
                <a:moveTo>
                  <a:pt x="2682256" y="0"/>
                </a:moveTo>
                <a:lnTo>
                  <a:pt x="199670" y="0"/>
                </a:lnTo>
                <a:lnTo>
                  <a:pt x="183294" y="661"/>
                </a:lnTo>
                <a:lnTo>
                  <a:pt x="136559" y="10179"/>
                </a:lnTo>
                <a:lnTo>
                  <a:pt x="94492" y="29915"/>
                </a:lnTo>
                <a:lnTo>
                  <a:pt x="58482" y="58482"/>
                </a:lnTo>
                <a:lnTo>
                  <a:pt x="29915" y="94492"/>
                </a:lnTo>
                <a:lnTo>
                  <a:pt x="10179" y="136559"/>
                </a:lnTo>
                <a:lnTo>
                  <a:pt x="661" y="183294"/>
                </a:lnTo>
                <a:lnTo>
                  <a:pt x="0" y="199670"/>
                </a:lnTo>
                <a:lnTo>
                  <a:pt x="0" y="1779014"/>
                </a:lnTo>
                <a:lnTo>
                  <a:pt x="5802" y="1826997"/>
                </a:lnTo>
                <a:lnTo>
                  <a:pt x="22286" y="1870774"/>
                </a:lnTo>
                <a:lnTo>
                  <a:pt x="48064" y="1908957"/>
                </a:lnTo>
                <a:lnTo>
                  <a:pt x="81747" y="1940160"/>
                </a:lnTo>
                <a:lnTo>
                  <a:pt x="121949" y="1962994"/>
                </a:lnTo>
                <a:lnTo>
                  <a:pt x="167282" y="1976072"/>
                </a:lnTo>
                <a:lnTo>
                  <a:pt x="199670" y="1978685"/>
                </a:lnTo>
                <a:lnTo>
                  <a:pt x="2682256" y="1978685"/>
                </a:lnTo>
                <a:lnTo>
                  <a:pt x="2730239" y="1972882"/>
                </a:lnTo>
                <a:lnTo>
                  <a:pt x="2774015" y="1956398"/>
                </a:lnTo>
                <a:lnTo>
                  <a:pt x="2812199" y="1930620"/>
                </a:lnTo>
                <a:lnTo>
                  <a:pt x="2843401" y="1896937"/>
                </a:lnTo>
                <a:lnTo>
                  <a:pt x="2866234" y="1856735"/>
                </a:lnTo>
                <a:lnTo>
                  <a:pt x="2879312" y="1811402"/>
                </a:lnTo>
                <a:lnTo>
                  <a:pt x="2881925" y="1779014"/>
                </a:lnTo>
                <a:lnTo>
                  <a:pt x="2881925" y="199670"/>
                </a:lnTo>
                <a:lnTo>
                  <a:pt x="2876122" y="151687"/>
                </a:lnTo>
                <a:lnTo>
                  <a:pt x="2859639" y="107910"/>
                </a:lnTo>
                <a:lnTo>
                  <a:pt x="2833861" y="69727"/>
                </a:lnTo>
                <a:lnTo>
                  <a:pt x="2800178" y="38524"/>
                </a:lnTo>
                <a:lnTo>
                  <a:pt x="2759976" y="15691"/>
                </a:lnTo>
                <a:lnTo>
                  <a:pt x="2714643" y="2613"/>
                </a:lnTo>
                <a:lnTo>
                  <a:pt x="2682256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4722" y="2802696"/>
            <a:ext cx="2882265" cy="1979295"/>
          </a:xfrm>
          <a:custGeom>
            <a:avLst/>
            <a:gdLst/>
            <a:ahLst/>
            <a:cxnLst/>
            <a:rect l="l" t="t" r="r" b="b"/>
            <a:pathLst>
              <a:path w="2882265" h="1979295">
                <a:moveTo>
                  <a:pt x="0" y="199670"/>
                </a:moveTo>
                <a:lnTo>
                  <a:pt x="5802" y="151687"/>
                </a:lnTo>
                <a:lnTo>
                  <a:pt x="22286" y="107910"/>
                </a:lnTo>
                <a:lnTo>
                  <a:pt x="48064" y="69727"/>
                </a:lnTo>
                <a:lnTo>
                  <a:pt x="81747" y="38524"/>
                </a:lnTo>
                <a:lnTo>
                  <a:pt x="121949" y="15691"/>
                </a:lnTo>
                <a:lnTo>
                  <a:pt x="167282" y="2613"/>
                </a:lnTo>
                <a:lnTo>
                  <a:pt x="199670" y="0"/>
                </a:lnTo>
                <a:lnTo>
                  <a:pt x="2682256" y="0"/>
                </a:lnTo>
                <a:lnTo>
                  <a:pt x="2730238" y="5802"/>
                </a:lnTo>
                <a:lnTo>
                  <a:pt x="2774015" y="22286"/>
                </a:lnTo>
                <a:lnTo>
                  <a:pt x="2812198" y="48064"/>
                </a:lnTo>
                <a:lnTo>
                  <a:pt x="2843401" y="81747"/>
                </a:lnTo>
                <a:lnTo>
                  <a:pt x="2866234" y="121949"/>
                </a:lnTo>
                <a:lnTo>
                  <a:pt x="2879312" y="167282"/>
                </a:lnTo>
                <a:lnTo>
                  <a:pt x="2881926" y="199670"/>
                </a:lnTo>
                <a:lnTo>
                  <a:pt x="2881926" y="1779014"/>
                </a:lnTo>
                <a:lnTo>
                  <a:pt x="2876123" y="1826997"/>
                </a:lnTo>
                <a:lnTo>
                  <a:pt x="2859639" y="1870774"/>
                </a:lnTo>
                <a:lnTo>
                  <a:pt x="2833861" y="1908957"/>
                </a:lnTo>
                <a:lnTo>
                  <a:pt x="2800178" y="1940160"/>
                </a:lnTo>
                <a:lnTo>
                  <a:pt x="2759976" y="1962993"/>
                </a:lnTo>
                <a:lnTo>
                  <a:pt x="2714643" y="1976071"/>
                </a:lnTo>
                <a:lnTo>
                  <a:pt x="2682256" y="1978685"/>
                </a:lnTo>
                <a:lnTo>
                  <a:pt x="199670" y="1978685"/>
                </a:lnTo>
                <a:lnTo>
                  <a:pt x="151687" y="1972882"/>
                </a:lnTo>
                <a:lnTo>
                  <a:pt x="107910" y="1956398"/>
                </a:lnTo>
                <a:lnTo>
                  <a:pt x="69727" y="1930620"/>
                </a:lnTo>
                <a:lnTo>
                  <a:pt x="38524" y="1896937"/>
                </a:lnTo>
                <a:lnTo>
                  <a:pt x="15691" y="1856734"/>
                </a:lnTo>
                <a:lnTo>
                  <a:pt x="2613" y="1811401"/>
                </a:lnTo>
                <a:lnTo>
                  <a:pt x="0" y="1779014"/>
                </a:lnTo>
                <a:lnTo>
                  <a:pt x="0" y="19967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752" y="3975706"/>
            <a:ext cx="53721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60" baseline="13020" dirty="0">
                <a:latin typeface="Calibri"/>
                <a:cs typeface="Calibri"/>
              </a:rPr>
              <a:t>h</a:t>
            </a:r>
            <a:r>
              <a:rPr sz="2100" spc="-6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10" dirty="0"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1237" y="5024819"/>
            <a:ext cx="29337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x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931" y="3138057"/>
            <a:ext cx="3873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2953" y="3125779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746" y="0"/>
                </a:moveTo>
                <a:lnTo>
                  <a:pt x="155543" y="5950"/>
                </a:lnTo>
                <a:lnTo>
                  <a:pt x="110654" y="22853"/>
                </a:lnTo>
                <a:lnTo>
                  <a:pt x="71499" y="49286"/>
                </a:lnTo>
                <a:lnTo>
                  <a:pt x="39504" y="83826"/>
                </a:lnTo>
                <a:lnTo>
                  <a:pt x="16090" y="125050"/>
                </a:lnTo>
                <a:lnTo>
                  <a:pt x="2679" y="171535"/>
                </a:lnTo>
                <a:lnTo>
                  <a:pt x="0" y="204746"/>
                </a:lnTo>
                <a:lnTo>
                  <a:pt x="678" y="221539"/>
                </a:lnTo>
                <a:lnTo>
                  <a:pt x="10438" y="269462"/>
                </a:lnTo>
                <a:lnTo>
                  <a:pt x="30675" y="312598"/>
                </a:lnTo>
                <a:lnTo>
                  <a:pt x="59969" y="349524"/>
                </a:lnTo>
                <a:lnTo>
                  <a:pt x="96895" y="378817"/>
                </a:lnTo>
                <a:lnTo>
                  <a:pt x="140031" y="399055"/>
                </a:lnTo>
                <a:lnTo>
                  <a:pt x="187954" y="408814"/>
                </a:lnTo>
                <a:lnTo>
                  <a:pt x="204746" y="409493"/>
                </a:lnTo>
                <a:lnTo>
                  <a:pt x="221539" y="408814"/>
                </a:lnTo>
                <a:lnTo>
                  <a:pt x="269462" y="399055"/>
                </a:lnTo>
                <a:lnTo>
                  <a:pt x="312598" y="378817"/>
                </a:lnTo>
                <a:lnTo>
                  <a:pt x="349524" y="349524"/>
                </a:lnTo>
                <a:lnTo>
                  <a:pt x="378817" y="312598"/>
                </a:lnTo>
                <a:lnTo>
                  <a:pt x="399055" y="269462"/>
                </a:lnTo>
                <a:lnTo>
                  <a:pt x="408814" y="221539"/>
                </a:lnTo>
                <a:lnTo>
                  <a:pt x="409493" y="204746"/>
                </a:lnTo>
                <a:lnTo>
                  <a:pt x="408814" y="187954"/>
                </a:lnTo>
                <a:lnTo>
                  <a:pt x="399055" y="140031"/>
                </a:lnTo>
                <a:lnTo>
                  <a:pt x="378817" y="96895"/>
                </a:lnTo>
                <a:lnTo>
                  <a:pt x="349524" y="59969"/>
                </a:lnTo>
                <a:lnTo>
                  <a:pt x="312598" y="30675"/>
                </a:lnTo>
                <a:lnTo>
                  <a:pt x="269462" y="10438"/>
                </a:lnTo>
                <a:lnTo>
                  <a:pt x="221539" y="678"/>
                </a:lnTo>
                <a:lnTo>
                  <a:pt x="20474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2953" y="3125779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0" y="204746"/>
                </a:moveTo>
                <a:lnTo>
                  <a:pt x="5950" y="155543"/>
                </a:lnTo>
                <a:lnTo>
                  <a:pt x="22853" y="110653"/>
                </a:lnTo>
                <a:lnTo>
                  <a:pt x="49286" y="71499"/>
                </a:lnTo>
                <a:lnTo>
                  <a:pt x="83825" y="39504"/>
                </a:lnTo>
                <a:lnTo>
                  <a:pt x="125049" y="16089"/>
                </a:lnTo>
                <a:lnTo>
                  <a:pt x="171535" y="2679"/>
                </a:lnTo>
                <a:lnTo>
                  <a:pt x="204746" y="0"/>
                </a:lnTo>
                <a:lnTo>
                  <a:pt x="221538" y="678"/>
                </a:lnTo>
                <a:lnTo>
                  <a:pt x="269462" y="10438"/>
                </a:lnTo>
                <a:lnTo>
                  <a:pt x="312598" y="30675"/>
                </a:lnTo>
                <a:lnTo>
                  <a:pt x="349524" y="59968"/>
                </a:lnTo>
                <a:lnTo>
                  <a:pt x="378817" y="96894"/>
                </a:lnTo>
                <a:lnTo>
                  <a:pt x="399054" y="140030"/>
                </a:lnTo>
                <a:lnTo>
                  <a:pt x="408814" y="187954"/>
                </a:lnTo>
                <a:lnTo>
                  <a:pt x="409493" y="204746"/>
                </a:lnTo>
                <a:lnTo>
                  <a:pt x="408814" y="221538"/>
                </a:lnTo>
                <a:lnTo>
                  <a:pt x="399054" y="269462"/>
                </a:lnTo>
                <a:lnTo>
                  <a:pt x="378817" y="312598"/>
                </a:lnTo>
                <a:lnTo>
                  <a:pt x="349524" y="349524"/>
                </a:lnTo>
                <a:lnTo>
                  <a:pt x="312598" y="378817"/>
                </a:lnTo>
                <a:lnTo>
                  <a:pt x="269462" y="399054"/>
                </a:lnTo>
                <a:lnTo>
                  <a:pt x="221538" y="408814"/>
                </a:lnTo>
                <a:lnTo>
                  <a:pt x="204746" y="409493"/>
                </a:lnTo>
                <a:lnTo>
                  <a:pt x="187954" y="408814"/>
                </a:lnTo>
                <a:lnTo>
                  <a:pt x="140030" y="399054"/>
                </a:lnTo>
                <a:lnTo>
                  <a:pt x="96894" y="378817"/>
                </a:lnTo>
                <a:lnTo>
                  <a:pt x="59968" y="349524"/>
                </a:lnTo>
                <a:lnTo>
                  <a:pt x="30675" y="312598"/>
                </a:lnTo>
                <a:lnTo>
                  <a:pt x="10438" y="269462"/>
                </a:lnTo>
                <a:lnTo>
                  <a:pt x="678" y="221538"/>
                </a:lnTo>
                <a:lnTo>
                  <a:pt x="0" y="20474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17876" y="3978940"/>
            <a:ext cx="6769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9600" y="4308205"/>
            <a:ext cx="76200" cy="749935"/>
          </a:xfrm>
          <a:custGeom>
            <a:avLst/>
            <a:gdLst/>
            <a:ahLst/>
            <a:cxnLst/>
            <a:rect l="l" t="t" r="r" b="b"/>
            <a:pathLst>
              <a:path w="76200" h="749935">
                <a:moveTo>
                  <a:pt x="38098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749804"/>
                </a:lnTo>
                <a:lnTo>
                  <a:pt x="47625" y="749804"/>
                </a:lnTo>
                <a:lnTo>
                  <a:pt x="47625" y="76200"/>
                </a:lnTo>
                <a:lnTo>
                  <a:pt x="76200" y="76198"/>
                </a:lnTo>
                <a:lnTo>
                  <a:pt x="380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3370" y="4094626"/>
            <a:ext cx="1399540" cy="76200"/>
          </a:xfrm>
          <a:custGeom>
            <a:avLst/>
            <a:gdLst/>
            <a:ahLst/>
            <a:cxnLst/>
            <a:rect l="l" t="t" r="r" b="b"/>
            <a:pathLst>
              <a:path w="1399539" h="76200">
                <a:moveTo>
                  <a:pt x="0" y="28573"/>
                </a:moveTo>
                <a:lnTo>
                  <a:pt x="0" y="47623"/>
                </a:lnTo>
                <a:lnTo>
                  <a:pt x="1323036" y="47625"/>
                </a:lnTo>
                <a:lnTo>
                  <a:pt x="1323036" y="76200"/>
                </a:lnTo>
                <a:lnTo>
                  <a:pt x="1399236" y="38100"/>
                </a:lnTo>
                <a:lnTo>
                  <a:pt x="1380186" y="28575"/>
                </a:lnTo>
                <a:lnTo>
                  <a:pt x="0" y="28573"/>
                </a:lnTo>
                <a:close/>
              </a:path>
              <a:path w="1399539" h="76200">
                <a:moveTo>
                  <a:pt x="1323036" y="0"/>
                </a:moveTo>
                <a:lnTo>
                  <a:pt x="1323036" y="28575"/>
                </a:lnTo>
                <a:lnTo>
                  <a:pt x="1380186" y="28575"/>
                </a:lnTo>
                <a:lnTo>
                  <a:pt x="13230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1344" y="3535272"/>
            <a:ext cx="76200" cy="469900"/>
          </a:xfrm>
          <a:custGeom>
            <a:avLst/>
            <a:gdLst/>
            <a:ahLst/>
            <a:cxnLst/>
            <a:rect l="l" t="t" r="r" b="b"/>
            <a:pathLst>
              <a:path w="76200" h="469900">
                <a:moveTo>
                  <a:pt x="38553" y="0"/>
                </a:moveTo>
                <a:lnTo>
                  <a:pt x="0" y="75972"/>
                </a:lnTo>
                <a:lnTo>
                  <a:pt x="28575" y="76142"/>
                </a:lnTo>
                <a:lnTo>
                  <a:pt x="26229" y="469421"/>
                </a:lnTo>
                <a:lnTo>
                  <a:pt x="45279" y="469535"/>
                </a:lnTo>
                <a:lnTo>
                  <a:pt x="47623" y="76255"/>
                </a:lnTo>
                <a:lnTo>
                  <a:pt x="76114" y="76255"/>
                </a:lnTo>
                <a:lnTo>
                  <a:pt x="38553" y="0"/>
                </a:lnTo>
                <a:close/>
              </a:path>
              <a:path w="76200" h="469900">
                <a:moveTo>
                  <a:pt x="76114" y="76255"/>
                </a:moveTo>
                <a:lnTo>
                  <a:pt x="47623" y="76255"/>
                </a:lnTo>
                <a:lnTo>
                  <a:pt x="76198" y="76426"/>
                </a:lnTo>
                <a:lnTo>
                  <a:pt x="76114" y="7625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0206" y="3292426"/>
            <a:ext cx="457834" cy="76200"/>
          </a:xfrm>
          <a:custGeom>
            <a:avLst/>
            <a:gdLst/>
            <a:ahLst/>
            <a:cxnLst/>
            <a:rect l="l" t="t" r="r" b="b"/>
            <a:pathLst>
              <a:path w="457835" h="76200">
                <a:moveTo>
                  <a:pt x="0" y="28573"/>
                </a:moveTo>
                <a:lnTo>
                  <a:pt x="0" y="47623"/>
                </a:lnTo>
                <a:lnTo>
                  <a:pt x="381281" y="47625"/>
                </a:lnTo>
                <a:lnTo>
                  <a:pt x="381281" y="76200"/>
                </a:lnTo>
                <a:lnTo>
                  <a:pt x="457481" y="38100"/>
                </a:lnTo>
                <a:lnTo>
                  <a:pt x="438431" y="28575"/>
                </a:lnTo>
                <a:lnTo>
                  <a:pt x="0" y="28573"/>
                </a:lnTo>
                <a:close/>
              </a:path>
              <a:path w="457835" h="76200">
                <a:moveTo>
                  <a:pt x="381281" y="0"/>
                </a:moveTo>
                <a:lnTo>
                  <a:pt x="381281" y="28575"/>
                </a:lnTo>
                <a:lnTo>
                  <a:pt x="438431" y="28575"/>
                </a:lnTo>
                <a:lnTo>
                  <a:pt x="3812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85485" y="3251060"/>
            <a:ext cx="61214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5589" y="3975706"/>
            <a:ext cx="3257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0" dirty="0">
                <a:latin typeface="Calibri"/>
                <a:cs typeface="Calibri"/>
              </a:rPr>
              <a:t>h</a:t>
            </a:r>
            <a:r>
              <a:rPr sz="3150" spc="7" baseline="-19841" dirty="0">
                <a:latin typeface="Calibri"/>
                <a:cs typeface="Calibri"/>
              </a:rPr>
              <a:t>t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18825" y="3292426"/>
            <a:ext cx="457834" cy="76200"/>
          </a:xfrm>
          <a:custGeom>
            <a:avLst/>
            <a:gdLst/>
            <a:ahLst/>
            <a:cxnLst/>
            <a:rect l="l" t="t" r="r" b="b"/>
            <a:pathLst>
              <a:path w="457835" h="76200">
                <a:moveTo>
                  <a:pt x="0" y="28573"/>
                </a:moveTo>
                <a:lnTo>
                  <a:pt x="0" y="47623"/>
                </a:lnTo>
                <a:lnTo>
                  <a:pt x="381281" y="47625"/>
                </a:lnTo>
                <a:lnTo>
                  <a:pt x="381281" y="76200"/>
                </a:lnTo>
                <a:lnTo>
                  <a:pt x="457481" y="38100"/>
                </a:lnTo>
                <a:lnTo>
                  <a:pt x="438431" y="28575"/>
                </a:lnTo>
                <a:lnTo>
                  <a:pt x="0" y="28573"/>
                </a:lnTo>
                <a:close/>
              </a:path>
              <a:path w="457835" h="76200">
                <a:moveTo>
                  <a:pt x="381281" y="0"/>
                </a:moveTo>
                <a:lnTo>
                  <a:pt x="381281" y="28575"/>
                </a:lnTo>
                <a:lnTo>
                  <a:pt x="438431" y="28575"/>
                </a:lnTo>
                <a:lnTo>
                  <a:pt x="38128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2495" y="3567864"/>
            <a:ext cx="800100" cy="638810"/>
          </a:xfrm>
          <a:custGeom>
            <a:avLst/>
            <a:gdLst/>
            <a:ahLst/>
            <a:cxnLst/>
            <a:rect l="l" t="t" r="r" b="b"/>
            <a:pathLst>
              <a:path w="800100" h="638810">
                <a:moveTo>
                  <a:pt x="19050" y="0"/>
                </a:moveTo>
                <a:lnTo>
                  <a:pt x="0" y="0"/>
                </a:lnTo>
                <a:lnTo>
                  <a:pt x="0" y="605504"/>
                </a:lnTo>
                <a:lnTo>
                  <a:pt x="4264" y="609768"/>
                </a:lnTo>
                <a:lnTo>
                  <a:pt x="723518" y="609768"/>
                </a:lnTo>
                <a:lnTo>
                  <a:pt x="723518" y="638343"/>
                </a:lnTo>
                <a:lnTo>
                  <a:pt x="799718" y="600243"/>
                </a:lnTo>
                <a:lnTo>
                  <a:pt x="780668" y="590718"/>
                </a:lnTo>
                <a:lnTo>
                  <a:pt x="19050" y="590718"/>
                </a:lnTo>
                <a:lnTo>
                  <a:pt x="19050" y="0"/>
                </a:lnTo>
                <a:close/>
              </a:path>
              <a:path w="800100" h="638810">
                <a:moveTo>
                  <a:pt x="723518" y="562143"/>
                </a:moveTo>
                <a:lnTo>
                  <a:pt x="723518" y="590718"/>
                </a:lnTo>
                <a:lnTo>
                  <a:pt x="780668" y="590718"/>
                </a:lnTo>
                <a:lnTo>
                  <a:pt x="723518" y="56214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26600" y="3535288"/>
            <a:ext cx="1024255" cy="782320"/>
          </a:xfrm>
          <a:custGeom>
            <a:avLst/>
            <a:gdLst/>
            <a:ahLst/>
            <a:cxnLst/>
            <a:rect l="l" t="t" r="r" b="b"/>
            <a:pathLst>
              <a:path w="1024254" h="782320">
                <a:moveTo>
                  <a:pt x="47625" y="76200"/>
                </a:moveTo>
                <a:lnTo>
                  <a:pt x="28575" y="76200"/>
                </a:lnTo>
                <a:lnTo>
                  <a:pt x="28575" y="777859"/>
                </a:lnTo>
                <a:lnTo>
                  <a:pt x="32839" y="782124"/>
                </a:lnTo>
                <a:lnTo>
                  <a:pt x="1024243" y="782124"/>
                </a:lnTo>
                <a:lnTo>
                  <a:pt x="1024243" y="763074"/>
                </a:lnTo>
                <a:lnTo>
                  <a:pt x="47625" y="763074"/>
                </a:lnTo>
                <a:lnTo>
                  <a:pt x="47625" y="76200"/>
                </a:lnTo>
                <a:close/>
              </a:path>
              <a:path w="1024254" h="78232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87903" y="3435367"/>
            <a:ext cx="484505" cy="76200"/>
          </a:xfrm>
          <a:custGeom>
            <a:avLst/>
            <a:gdLst/>
            <a:ahLst/>
            <a:cxnLst/>
            <a:rect l="l" t="t" r="r" b="b"/>
            <a:pathLst>
              <a:path w="484504" h="76200">
                <a:moveTo>
                  <a:pt x="76200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47625"/>
                </a:lnTo>
                <a:lnTo>
                  <a:pt x="484273" y="47625"/>
                </a:lnTo>
                <a:lnTo>
                  <a:pt x="48427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4855" y="3565281"/>
            <a:ext cx="76200" cy="409575"/>
          </a:xfrm>
          <a:custGeom>
            <a:avLst/>
            <a:gdLst/>
            <a:ahLst/>
            <a:cxnLst/>
            <a:rect l="l" t="t" r="r" b="b"/>
            <a:pathLst>
              <a:path w="76200" h="409575">
                <a:moveTo>
                  <a:pt x="76200" y="333292"/>
                </a:moveTo>
                <a:lnTo>
                  <a:pt x="0" y="333292"/>
                </a:lnTo>
                <a:lnTo>
                  <a:pt x="38100" y="409492"/>
                </a:lnTo>
                <a:lnTo>
                  <a:pt x="76200" y="333292"/>
                </a:lnTo>
                <a:close/>
              </a:path>
              <a:path w="76200" h="409575">
                <a:moveTo>
                  <a:pt x="47623" y="0"/>
                </a:moveTo>
                <a:lnTo>
                  <a:pt x="28573" y="0"/>
                </a:lnTo>
                <a:lnTo>
                  <a:pt x="28575" y="333292"/>
                </a:lnTo>
                <a:lnTo>
                  <a:pt x="47625" y="333292"/>
                </a:lnTo>
                <a:lnTo>
                  <a:pt x="476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3501" y="4270119"/>
            <a:ext cx="1227455" cy="76200"/>
          </a:xfrm>
          <a:custGeom>
            <a:avLst/>
            <a:gdLst/>
            <a:ahLst/>
            <a:cxnLst/>
            <a:rect l="l" t="t" r="r" b="b"/>
            <a:pathLst>
              <a:path w="122745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227280" y="47625"/>
                </a:lnTo>
                <a:lnTo>
                  <a:pt x="1227280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227455" h="76200">
                <a:moveTo>
                  <a:pt x="1227280" y="47625"/>
                </a:moveTo>
                <a:lnTo>
                  <a:pt x="76200" y="47625"/>
                </a:lnTo>
                <a:lnTo>
                  <a:pt x="1227280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48170" y="1397647"/>
            <a:ext cx="3141345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75" baseline="-20202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75" spc="270" baseline="-2020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75" spc="-89" baseline="-20202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75" spc="7" baseline="-20202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75" baseline="-20202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75" spc="270" baseline="-2020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lti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(a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75" baseline="-20202" dirty="0">
                <a:solidFill>
                  <a:srgbClr val="FF0000"/>
                </a:solidFill>
                <a:latin typeface="Calibri"/>
                <a:cs typeface="Calibri"/>
              </a:rPr>
              <a:t>hh</a:t>
            </a:r>
            <a:r>
              <a:rPr sz="2475" spc="7" baseline="25252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56587" y="2583874"/>
            <a:ext cx="5414457" cy="2580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2096" y="5991098"/>
            <a:ext cx="699389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Be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g</a:t>
            </a:r>
            <a:r>
              <a:rPr sz="1050" spc="5" dirty="0">
                <a:latin typeface="Calibri"/>
                <a:cs typeface="Calibri"/>
              </a:rPr>
              <a:t>io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arn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g-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rm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grad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nt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esce</a:t>
            </a:r>
            <a:r>
              <a:rPr sz="1050" dirty="0">
                <a:latin typeface="Calibri"/>
                <a:cs typeface="Calibri"/>
              </a:rPr>
              <a:t>nt</a:t>
            </a:r>
            <a:r>
              <a:rPr sz="1050" spc="5" dirty="0">
                <a:latin typeface="Calibri"/>
                <a:cs typeface="Calibri"/>
              </a:rPr>
              <a:t> i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di</a:t>
            </a:r>
            <a:r>
              <a:rPr sz="1050" spc="-5" dirty="0">
                <a:latin typeface="Calibri"/>
                <a:cs typeface="Calibri"/>
              </a:rPr>
              <a:t>ff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ult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spc="5" dirty="0">
                <a:latin typeface="Calibri"/>
                <a:cs typeface="Calibri"/>
              </a:rPr>
              <a:t>EEE</a:t>
            </a:r>
            <a:r>
              <a:rPr sz="1050" dirty="0">
                <a:latin typeface="Calibri"/>
                <a:cs typeface="Calibri"/>
              </a:rPr>
              <a:t> Tran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ons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199</a:t>
            </a:r>
            <a:r>
              <a:rPr sz="1050" spc="5" dirty="0">
                <a:latin typeface="Calibri"/>
                <a:cs typeface="Calibri"/>
              </a:rPr>
              <a:t>4</a:t>
            </a:r>
            <a:r>
              <a:rPr sz="1050" dirty="0">
                <a:latin typeface="Calibri"/>
                <a:cs typeface="Calibri"/>
              </a:rPr>
              <a:t> P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sc</a:t>
            </a:r>
            <a:r>
              <a:rPr sz="1050" spc="5" dirty="0">
                <a:latin typeface="Calibri"/>
                <a:cs typeface="Calibri"/>
              </a:rPr>
              <a:t>anu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the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di</a:t>
            </a:r>
            <a:r>
              <a:rPr sz="1050" dirty="0">
                <a:latin typeface="Calibri"/>
                <a:cs typeface="Calibri"/>
              </a:rPr>
              <a:t>ff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ult</a:t>
            </a:r>
            <a:r>
              <a:rPr sz="1050" dirty="0">
                <a:latin typeface="Calibri"/>
                <a:cs typeface="Calibri"/>
              </a:rPr>
              <a:t>y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of 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ra</a:t>
            </a:r>
            <a:r>
              <a:rPr sz="1050" spc="5" dirty="0">
                <a:latin typeface="Calibri"/>
                <a:cs typeface="Calibri"/>
              </a:rPr>
              <a:t>ining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dirty="0">
                <a:latin typeface="Calibri"/>
                <a:cs typeface="Calibri"/>
              </a:rPr>
              <a:t>urr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nt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</a:t>
            </a:r>
            <a:r>
              <a:rPr sz="1050" spc="5" dirty="0">
                <a:latin typeface="Calibri"/>
                <a:cs typeface="Calibri"/>
              </a:rPr>
              <a:t>ML</a:t>
            </a:r>
            <a:r>
              <a:rPr sz="1050" dirty="0">
                <a:latin typeface="Calibri"/>
                <a:cs typeface="Calibri"/>
              </a:rPr>
              <a:t> 201</a:t>
            </a:r>
            <a:r>
              <a:rPr sz="1050" spc="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98</a:t>
            </a:fld>
            <a:endParaRPr spc="-15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514" rIns="0" bIns="0" rtlCol="0">
            <a:spAutoFit/>
          </a:bodyPr>
          <a:lstStyle/>
          <a:p>
            <a:pPr marL="800100">
              <a:lnSpc>
                <a:spcPct val="100000"/>
              </a:lnSpc>
            </a:pPr>
            <a:r>
              <a:rPr spc="-254" dirty="0"/>
              <a:t>V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" dirty="0"/>
              <a:t>ill</a:t>
            </a:r>
            <a:r>
              <a:rPr spc="-20" dirty="0"/>
              <a:t>a</a:t>
            </a:r>
            <a:r>
              <a:rPr dirty="0"/>
              <a:t> </a:t>
            </a:r>
            <a:r>
              <a:rPr spc="-5" dirty="0"/>
              <a:t>RN</a:t>
            </a:r>
            <a:r>
              <a:rPr dirty="0"/>
              <a:t>N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l</a:t>
            </a:r>
            <a:r>
              <a:rPr spc="-15" dirty="0"/>
              <a:t>o</a:t>
            </a:r>
            <a:r>
              <a:rPr spc="-30" dirty="0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602209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0648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99085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97522" y="1781331"/>
            <a:ext cx="2468389" cy="1598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8637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0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2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99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</a:t>
            </a:r>
            <a:r>
              <a:rPr spc="-10" dirty="0"/>
              <a:t>c</a:t>
            </a:r>
            <a:r>
              <a:rPr spc="-25" dirty="0"/>
              <a:t>t</a:t>
            </a:r>
            <a:r>
              <a:rPr spc="-5" dirty="0"/>
              <a:t>o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40544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1559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2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1192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0831" y="2634387"/>
            <a:ext cx="29972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h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4252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1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0474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2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1110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3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62748" y="3409118"/>
            <a:ext cx="26924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x</a:t>
            </a:r>
            <a:r>
              <a:rPr sz="2475" baseline="-20202" dirty="0">
                <a:latin typeface="Calibri"/>
                <a:cs typeface="Calibri"/>
              </a:rPr>
              <a:t>4</a:t>
            </a:r>
            <a:endParaRPr sz="2475" baseline="-2020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817" y="4424258"/>
            <a:ext cx="280670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h</a:t>
            </a:r>
            <a:r>
              <a:rPr sz="2400" spc="-15" baseline="-19097" dirty="0">
                <a:latin typeface="Calibri"/>
                <a:cs typeface="Calibri"/>
              </a:rPr>
              <a:t>0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nh)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</TotalTime>
  <Words>4592</Words>
  <Application>Microsoft Office PowerPoint</Application>
  <PresentationFormat>寬螢幕</PresentationFormat>
  <Paragraphs>1235</Paragraphs>
  <Slides>154</Slides>
  <Notes>151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154</vt:i4>
      </vt:variant>
    </vt:vector>
  </HeadingPairs>
  <TitlesOfParts>
    <vt:vector size="161" baseType="lpstr">
      <vt:lpstr>MS Mincho</vt:lpstr>
      <vt:lpstr>Arial</vt:lpstr>
      <vt:lpstr>Calibri</vt:lpstr>
      <vt:lpstr>Calibri Light</vt:lpstr>
      <vt:lpstr>Times New Roman</vt:lpstr>
      <vt:lpstr>Office Theme</vt:lpstr>
      <vt:lpstr>1_Office Theme</vt:lpstr>
      <vt:lpstr>PowerPoint 簡報</vt:lpstr>
      <vt:lpstr>Recall: PyTorch vs TensorFlow</vt:lpstr>
      <vt:lpstr>Recall: PyTorch vs TensorFlow</vt:lpstr>
      <vt:lpstr>Last Time: Training Neural Networks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 far: “Feedforward” Neural Networks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PowerPoint 簡報</vt:lpstr>
      <vt:lpstr>PowerPoint 簡報</vt:lpstr>
      <vt:lpstr>PowerPoint 簡報</vt:lpstr>
      <vt:lpstr>Recurrent Neural Networks</vt:lpstr>
      <vt:lpstr>Recurrent Neural Networks</vt:lpstr>
      <vt:lpstr>Recurrent Neural Networks</vt:lpstr>
      <vt:lpstr>(Vanilla) Recurrent Neural Networks</vt:lpstr>
      <vt:lpstr>RNN Computational Graph</vt:lpstr>
      <vt:lpstr>RNN Computational Graph</vt:lpstr>
      <vt:lpstr>RNN Computational Graph</vt:lpstr>
      <vt:lpstr>RNN Computational Graph</vt:lpstr>
      <vt:lpstr>RNN Computational Graph</vt:lpstr>
      <vt:lpstr>RNN Computational Graph (Many to Many)</vt:lpstr>
      <vt:lpstr>RNN Computational Graph (Many to Many)</vt:lpstr>
      <vt:lpstr>RNN Computational Graph (Many to Many)</vt:lpstr>
      <vt:lpstr>RNN Computational Graph (Many to One)</vt:lpstr>
      <vt:lpstr>RNN Computational Graph (One to Many)</vt:lpstr>
      <vt:lpstr>PowerPoint 簡報</vt:lpstr>
      <vt:lpstr>PowerPoint 簡報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Example: Language Modeling</vt:lpstr>
      <vt:lpstr>Backpropagation Through Time</vt:lpstr>
      <vt:lpstr>Backpropagation Through Time</vt:lpstr>
      <vt:lpstr>Truncated Backpropagation Through Time</vt:lpstr>
      <vt:lpstr>Truncated Backpropagation Through Time</vt:lpstr>
      <vt:lpstr>Truncated Backpropagation Through Time</vt:lpstr>
      <vt:lpstr>min-char-rnn.py: 112 lines of Python</vt:lpstr>
      <vt:lpstr>PowerPoint 簡報</vt:lpstr>
      <vt:lpstr>at first:</vt:lpstr>
      <vt:lpstr>at first:</vt:lpstr>
      <vt:lpstr>at first:</vt:lpstr>
      <vt:lpstr>at first:</vt:lpstr>
      <vt:lpstr>PowerPoint 簡報</vt:lpstr>
      <vt:lpstr>The Stacks Project: Open-Source Algebraic Geometry Textbook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Searching for Interpretable Hidden Units</vt:lpstr>
      <vt:lpstr>Searching for Interpretable Hidden Units</vt:lpstr>
      <vt:lpstr>Searching for Interpretable Hidden Units</vt:lpstr>
      <vt:lpstr>Searching for Interpretable Hidden Units</vt:lpstr>
      <vt:lpstr>Searching for Interpretable Hidden Units</vt:lpstr>
      <vt:lpstr>Searching for Interpretable Hidden Units</vt:lpstr>
      <vt:lpstr>Searching for Interpretable Hidden Units</vt:lpstr>
      <vt:lpstr>Example: Image Captioning</vt:lpstr>
      <vt:lpstr>Example: Image Captioning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Vanilla RNN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(LSTM): Gradient Flow</vt:lpstr>
      <vt:lpstr>Long Short Term Memory (LSTM): Gradient Flow</vt:lpstr>
      <vt:lpstr>Long Short Term Memory (LSTM): Gradient Flow</vt:lpstr>
      <vt:lpstr>Long Short Term Memory (LSTM): Gradient Flow</vt:lpstr>
      <vt:lpstr>Single-Layer RNNs</vt:lpstr>
      <vt:lpstr>Mutilayer RNNs</vt:lpstr>
      <vt:lpstr>Mutilayer RNNs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10,000 architectures with evolutionary search: Jozefowicz et al, “An empirical exploration of recurrent network architectures”, ICML 2015</vt:lpstr>
      <vt:lpstr>RNN Architectures: Neural Architecture Search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13</cp:revision>
  <dcterms:created xsi:type="dcterms:W3CDTF">2021-03-17T08:51:10Z</dcterms:created>
  <dcterms:modified xsi:type="dcterms:W3CDTF">2022-04-26T22:35:14Z</dcterms:modified>
</cp:coreProperties>
</file>